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506" r:id="rId5"/>
    <p:sldId id="275" r:id="rId6"/>
    <p:sldId id="490" r:id="rId7"/>
    <p:sldId id="509" r:id="rId8"/>
    <p:sldId id="507" r:id="rId9"/>
    <p:sldId id="350" r:id="rId10"/>
    <p:sldId id="489" r:id="rId11"/>
    <p:sldId id="510" r:id="rId12"/>
    <p:sldId id="513" r:id="rId13"/>
    <p:sldId id="516" r:id="rId14"/>
    <p:sldId id="517" r:id="rId15"/>
    <p:sldId id="518" r:id="rId16"/>
    <p:sldId id="508" r:id="rId17"/>
    <p:sldId id="519" r:id="rId18"/>
    <p:sldId id="520" r:id="rId19"/>
    <p:sldId id="511" r:id="rId20"/>
    <p:sldId id="525" r:id="rId21"/>
    <p:sldId id="500" r:id="rId22"/>
    <p:sldId id="526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272112D-DE58-EF3E-A5CA-9F9DA4B385EF}" name="Roduit Valentin" initials="RV" userId="S::valentin.roduit1@hes-so.ch::4d522277-f130-4149-98fb-f04d8fa6080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8D44"/>
    <a:srgbClr val="F7E3D8"/>
    <a:srgbClr val="9E793E"/>
    <a:srgbClr val="FE02D4"/>
    <a:srgbClr val="C8C80B"/>
    <a:srgbClr val="FB8C09"/>
    <a:srgbClr val="00878F"/>
    <a:srgbClr val="66CCFF"/>
    <a:srgbClr val="3B3A5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B0C41-46F8-4760-8754-7E5CB50B4D0A}" v="4" vWet="6" dt="2023-01-30T09:49:11.886"/>
    <p1510:client id="{3AA3A900-8ED5-47FC-ABBC-EEFA84AD36A6}" v="189" dt="2023-01-30T09:22:08.797"/>
    <p1510:client id="{48B0288A-978E-44F8-8ECF-896E3095F20D}" vWet="2" dt="2023-01-30T09:42:38.734"/>
    <p1510:client id="{7486B89A-C9BD-489D-906A-52F032FB6A32}" v="315" dt="2023-01-30T09:49:35.863"/>
    <p1510:client id="{8CB6562B-C99A-9940-A699-F237DDA2CC28}" vWet="2" dt="2023-01-30T08:38:27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980" autoAdjust="0"/>
  </p:normalViewPr>
  <p:slideViewPr>
    <p:cSldViewPr snapToGrid="0">
      <p:cViewPr varScale="1">
        <p:scale>
          <a:sx n="110" d="100"/>
          <a:sy n="110" d="100"/>
        </p:scale>
        <p:origin x="898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zzalini Adrien" userId="2b39ae1e-cf30-4aee-9590-a5e8bc530ea8" providerId="ADAL" clId="{7486B89A-C9BD-489D-906A-52F032FB6A32}"/>
    <pc:docChg chg="undo redo custSel addSld delSld modSld sldOrd modSection">
      <pc:chgData name="Azzalini Adrien" userId="2b39ae1e-cf30-4aee-9590-a5e8bc530ea8" providerId="ADAL" clId="{7486B89A-C9BD-489D-906A-52F032FB6A32}" dt="2023-01-30T09:49:35.863" v="4680" actId="20577"/>
      <pc:docMkLst>
        <pc:docMk/>
      </pc:docMkLst>
      <pc:sldChg chg="addSp delSp modSp add mod modNotesTx">
        <pc:chgData name="Azzalini Adrien" userId="2b39ae1e-cf30-4aee-9590-a5e8bc530ea8" providerId="ADAL" clId="{7486B89A-C9BD-489D-906A-52F032FB6A32}" dt="2023-01-27T07:26:00.762" v="4442" actId="20577"/>
        <pc:sldMkLst>
          <pc:docMk/>
          <pc:sldMk cId="3114646012" sldId="275"/>
        </pc:sldMkLst>
        <pc:spChg chg="del mod">
          <ac:chgData name="Azzalini Adrien" userId="2b39ae1e-cf30-4aee-9590-a5e8bc530ea8" providerId="ADAL" clId="{7486B89A-C9BD-489D-906A-52F032FB6A32}" dt="2023-01-23T08:20:39.953" v="1350" actId="478"/>
          <ac:spMkLst>
            <pc:docMk/>
            <pc:sldMk cId="3114646012" sldId="275"/>
            <ac:spMk id="3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23:56.713" v="4433" actId="1076"/>
          <ac:spMkLst>
            <pc:docMk/>
            <pc:sldMk cId="3114646012" sldId="275"/>
            <ac:spMk id="4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25:53.385" v="4441" actId="1076"/>
          <ac:spMkLst>
            <pc:docMk/>
            <pc:sldMk cId="3114646012" sldId="275"/>
            <ac:spMk id="5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24:11.929" v="4439" actId="1076"/>
          <ac:spMkLst>
            <pc:docMk/>
            <pc:sldMk cId="3114646012" sldId="275"/>
            <ac:spMk id="6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26:00.762" v="4442" actId="20577"/>
          <ac:spMkLst>
            <pc:docMk/>
            <pc:sldMk cId="3114646012" sldId="275"/>
            <ac:spMk id="7" creationId="{00000000-0000-0000-0000-000000000000}"/>
          </ac:spMkLst>
        </pc:spChg>
        <pc:spChg chg="del">
          <ac:chgData name="Azzalini Adrien" userId="2b39ae1e-cf30-4aee-9590-a5e8bc530ea8" providerId="ADAL" clId="{7486B89A-C9BD-489D-906A-52F032FB6A32}" dt="2023-01-23T07:46:24.103" v="580" actId="478"/>
          <ac:spMkLst>
            <pc:docMk/>
            <pc:sldMk cId="3114646012" sldId="275"/>
            <ac:spMk id="8" creationId="{00000000-0000-0000-0000-000000000000}"/>
          </ac:spMkLst>
        </pc:spChg>
        <pc:spChg chg="add del mod">
          <ac:chgData name="Azzalini Adrien" userId="2b39ae1e-cf30-4aee-9590-a5e8bc530ea8" providerId="ADAL" clId="{7486B89A-C9BD-489D-906A-52F032FB6A32}" dt="2023-01-23T07:45:58.753" v="564"/>
          <ac:spMkLst>
            <pc:docMk/>
            <pc:sldMk cId="3114646012" sldId="275"/>
            <ac:spMk id="9" creationId="{61388108-9DA5-2E01-A9FE-22D3A106DC57}"/>
          </ac:spMkLst>
        </pc:spChg>
        <pc:spChg chg="add del mod">
          <ac:chgData name="Azzalini Adrien" userId="2b39ae1e-cf30-4aee-9590-a5e8bc530ea8" providerId="ADAL" clId="{7486B89A-C9BD-489D-906A-52F032FB6A32}" dt="2023-01-23T07:46:10.341" v="572" actId="478"/>
          <ac:spMkLst>
            <pc:docMk/>
            <pc:sldMk cId="3114646012" sldId="275"/>
            <ac:spMk id="13" creationId="{7A7E285F-9F59-2C6B-1DFA-9348D95D19E2}"/>
          </ac:spMkLst>
        </pc:spChg>
        <pc:spChg chg="add mod">
          <ac:chgData name="Azzalini Adrien" userId="2b39ae1e-cf30-4aee-9590-a5e8bc530ea8" providerId="ADAL" clId="{7486B89A-C9BD-489D-906A-52F032FB6A32}" dt="2023-01-23T08:20:44.855" v="1352" actId="1076"/>
          <ac:spMkLst>
            <pc:docMk/>
            <pc:sldMk cId="3114646012" sldId="275"/>
            <ac:spMk id="16" creationId="{E69CDDB2-EA80-A140-3B09-8B3D6E7F3C52}"/>
          </ac:spMkLst>
        </pc:spChg>
        <pc:spChg chg="add del mod">
          <ac:chgData name="Azzalini Adrien" userId="2b39ae1e-cf30-4aee-9590-a5e8bc530ea8" providerId="ADAL" clId="{7486B89A-C9BD-489D-906A-52F032FB6A32}" dt="2023-01-23T08:20:42.842" v="1351" actId="478"/>
          <ac:spMkLst>
            <pc:docMk/>
            <pc:sldMk cId="3114646012" sldId="275"/>
            <ac:spMk id="19" creationId="{1AF9DEF7-105A-627D-EA33-03A05AE9B33C}"/>
          </ac:spMkLst>
        </pc:spChg>
        <pc:picChg chg="add del mod">
          <ac:chgData name="Azzalini Adrien" userId="2b39ae1e-cf30-4aee-9590-a5e8bc530ea8" providerId="ADAL" clId="{7486B89A-C9BD-489D-906A-52F032FB6A32}" dt="2023-01-23T07:46:08.716" v="571" actId="478"/>
          <ac:picMkLst>
            <pc:docMk/>
            <pc:sldMk cId="3114646012" sldId="275"/>
            <ac:picMk id="10" creationId="{D8FA81EB-75FC-12BD-432B-123944D61EEA}"/>
          </ac:picMkLst>
        </pc:picChg>
        <pc:picChg chg="del">
          <ac:chgData name="Azzalini Adrien" userId="2b39ae1e-cf30-4aee-9590-a5e8bc530ea8" providerId="ADAL" clId="{7486B89A-C9BD-489D-906A-52F032FB6A32}" dt="2023-01-23T07:45:53.815" v="563" actId="478"/>
          <ac:picMkLst>
            <pc:docMk/>
            <pc:sldMk cId="3114646012" sldId="275"/>
            <ac:picMk id="12" creationId="{00000000-0000-0000-0000-000000000000}"/>
          </ac:picMkLst>
        </pc:picChg>
        <pc:picChg chg="add mod">
          <ac:chgData name="Azzalini Adrien" userId="2b39ae1e-cf30-4aee-9590-a5e8bc530ea8" providerId="ADAL" clId="{7486B89A-C9BD-489D-906A-52F032FB6A32}" dt="2023-01-23T08:14:20.337" v="1323" actId="1076"/>
          <ac:picMkLst>
            <pc:docMk/>
            <pc:sldMk cId="3114646012" sldId="275"/>
            <ac:picMk id="14" creationId="{9447701B-2770-4186-9109-6BB711C3B95C}"/>
          </ac:picMkLst>
        </pc:picChg>
        <pc:picChg chg="add del mod">
          <ac:chgData name="Azzalini Adrien" userId="2b39ae1e-cf30-4aee-9590-a5e8bc530ea8" providerId="ADAL" clId="{7486B89A-C9BD-489D-906A-52F032FB6A32}" dt="2023-01-23T08:14:40.880" v="1330" actId="478"/>
          <ac:picMkLst>
            <pc:docMk/>
            <pc:sldMk cId="3114646012" sldId="275"/>
            <ac:picMk id="15" creationId="{7FFB767A-E2C5-2243-5762-3397428C8A59}"/>
          </ac:picMkLst>
        </pc:picChg>
        <pc:cxnChg chg="add mod">
          <ac:chgData name="Azzalini Adrien" userId="2b39ae1e-cf30-4aee-9590-a5e8bc530ea8" providerId="ADAL" clId="{7486B89A-C9BD-489D-906A-52F032FB6A32}" dt="2023-01-23T08:20:53.259" v="1354" actId="1076"/>
          <ac:cxnSpMkLst>
            <pc:docMk/>
            <pc:sldMk cId="3114646012" sldId="275"/>
            <ac:cxnSpMk id="17" creationId="{494CDB60-21B7-8F42-2DF6-CB63818F5852}"/>
          </ac:cxnSpMkLst>
        </pc:cxnChg>
      </pc:sldChg>
      <pc:sldChg chg="modSp del mod ord modNotesTx">
        <pc:chgData name="Azzalini Adrien" userId="2b39ae1e-cf30-4aee-9590-a5e8bc530ea8" providerId="ADAL" clId="{7486B89A-C9BD-489D-906A-52F032FB6A32}" dt="2023-01-23T08:55:08.488" v="2027" actId="47"/>
        <pc:sldMkLst>
          <pc:docMk/>
          <pc:sldMk cId="3764837708" sldId="313"/>
        </pc:sldMkLst>
        <pc:spChg chg="mod">
          <ac:chgData name="Azzalini Adrien" userId="2b39ae1e-cf30-4aee-9590-a5e8bc530ea8" providerId="ADAL" clId="{7486B89A-C9BD-489D-906A-52F032FB6A32}" dt="2023-01-23T07:13:41.301" v="0" actId="20577"/>
          <ac:spMkLst>
            <pc:docMk/>
            <pc:sldMk cId="3764837708" sldId="313"/>
            <ac:spMk id="2" creationId="{00000000-0000-0000-0000-000000000000}"/>
          </ac:spMkLst>
        </pc:spChg>
      </pc:sldChg>
      <pc:sldChg chg="addSp delSp modSp del modNotesTx">
        <pc:chgData name="Azzalini Adrien" userId="2b39ae1e-cf30-4aee-9590-a5e8bc530ea8" providerId="ADAL" clId="{7486B89A-C9BD-489D-906A-52F032FB6A32}" dt="2023-01-23T08:55:08.488" v="2027" actId="47"/>
        <pc:sldMkLst>
          <pc:docMk/>
          <pc:sldMk cId="2917518727" sldId="328"/>
        </pc:sldMkLst>
        <pc:picChg chg="add del mod">
          <ac:chgData name="Azzalini Adrien" userId="2b39ae1e-cf30-4aee-9590-a5e8bc530ea8" providerId="ADAL" clId="{7486B89A-C9BD-489D-906A-52F032FB6A32}" dt="2023-01-23T08:14:29.633" v="1325" actId="21"/>
          <ac:picMkLst>
            <pc:docMk/>
            <pc:sldMk cId="2917518727" sldId="328"/>
            <ac:picMk id="2" creationId="{A53D209B-E6F0-6C43-A3FB-420DCF9C8795}"/>
          </ac:picMkLst>
        </pc:picChg>
      </pc:sldChg>
      <pc:sldChg chg="addSp modSp mod">
        <pc:chgData name="Azzalini Adrien" userId="2b39ae1e-cf30-4aee-9590-a5e8bc530ea8" providerId="ADAL" clId="{7486B89A-C9BD-489D-906A-52F032FB6A32}" dt="2023-01-27T07:46:01.089" v="4579" actId="207"/>
        <pc:sldMkLst>
          <pc:docMk/>
          <pc:sldMk cId="4168372870" sldId="359"/>
        </pc:sldMkLst>
        <pc:spChg chg="mod">
          <ac:chgData name="Azzalini Adrien" userId="2b39ae1e-cf30-4aee-9590-a5e8bc530ea8" providerId="ADAL" clId="{7486B89A-C9BD-489D-906A-52F032FB6A32}" dt="2023-01-27T07:46:01.089" v="4579" actId="207"/>
          <ac:spMkLst>
            <pc:docMk/>
            <pc:sldMk cId="4168372870" sldId="359"/>
            <ac:spMk id="2" creationId="{327FA569-77BE-E84D-8512-29E4D3BA4425}"/>
          </ac:spMkLst>
        </pc:spChg>
        <pc:spChg chg="mod">
          <ac:chgData name="Azzalini Adrien" userId="2b39ae1e-cf30-4aee-9590-a5e8bc530ea8" providerId="ADAL" clId="{7486B89A-C9BD-489D-906A-52F032FB6A32}" dt="2023-01-27T07:45:57.653" v="4578" actId="207"/>
          <ac:spMkLst>
            <pc:docMk/>
            <pc:sldMk cId="4168372870" sldId="359"/>
            <ac:spMk id="4" creationId="{1F420E11-A5EF-F521-A176-734294D230DC}"/>
          </ac:spMkLst>
        </pc:spChg>
        <pc:spChg chg="add mod">
          <ac:chgData name="Azzalini Adrien" userId="2b39ae1e-cf30-4aee-9590-a5e8bc530ea8" providerId="ADAL" clId="{7486B89A-C9BD-489D-906A-52F032FB6A32}" dt="2023-01-27T07:45:26.902" v="4574" actId="571"/>
          <ac:spMkLst>
            <pc:docMk/>
            <pc:sldMk cId="4168372870" sldId="359"/>
            <ac:spMk id="5" creationId="{C46E8A54-51EF-8981-6C60-AF6E5257BDFC}"/>
          </ac:spMkLst>
        </pc:spChg>
      </pc:sldChg>
      <pc:sldChg chg="addSp delSp modSp add mod ord modNotesTx">
        <pc:chgData name="Azzalini Adrien" userId="2b39ae1e-cf30-4aee-9590-a5e8bc530ea8" providerId="ADAL" clId="{7486B89A-C9BD-489D-906A-52F032FB6A32}" dt="2023-01-27T07:26:48.357" v="4448" actId="1076"/>
        <pc:sldMkLst>
          <pc:docMk/>
          <pc:sldMk cId="2586653347" sldId="389"/>
        </pc:sldMkLst>
        <pc:spChg chg="mod">
          <ac:chgData name="Azzalini Adrien" userId="2b39ae1e-cf30-4aee-9590-a5e8bc530ea8" providerId="ADAL" clId="{7486B89A-C9BD-489D-906A-52F032FB6A32}" dt="2023-01-23T08:56:55.759" v="2070" actId="20577"/>
          <ac:spMkLst>
            <pc:docMk/>
            <pc:sldMk cId="2586653347" sldId="389"/>
            <ac:spMk id="2" creationId="{00000000-0000-0000-0000-000000000000}"/>
          </ac:spMkLst>
        </pc:spChg>
        <pc:spChg chg="add mod">
          <ac:chgData name="Azzalini Adrien" userId="2b39ae1e-cf30-4aee-9590-a5e8bc530ea8" providerId="ADAL" clId="{7486B89A-C9BD-489D-906A-52F032FB6A32}" dt="2023-01-27T07:26:31.626" v="4444" actId="403"/>
          <ac:spMkLst>
            <pc:docMk/>
            <pc:sldMk cId="2586653347" sldId="389"/>
            <ac:spMk id="3" creationId="{4035F1B1-5BE3-23AE-7FFF-F1A31AAB3434}"/>
          </ac:spMkLst>
        </pc:spChg>
        <pc:spChg chg="mod">
          <ac:chgData name="Azzalini Adrien" userId="2b39ae1e-cf30-4aee-9590-a5e8bc530ea8" providerId="ADAL" clId="{7486B89A-C9BD-489D-906A-52F032FB6A32}" dt="2023-01-27T07:26:48.357" v="4448" actId="1076"/>
          <ac:spMkLst>
            <pc:docMk/>
            <pc:sldMk cId="2586653347" sldId="389"/>
            <ac:spMk id="5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26:42.811" v="4447" actId="122"/>
          <ac:spMkLst>
            <pc:docMk/>
            <pc:sldMk cId="2586653347" sldId="389"/>
            <ac:spMk id="6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4T10:36:55.611" v="2949" actId="1036"/>
          <ac:spMkLst>
            <pc:docMk/>
            <pc:sldMk cId="2586653347" sldId="389"/>
            <ac:spMk id="7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4T10:36:55.611" v="2949" actId="1036"/>
          <ac:spMkLst>
            <pc:docMk/>
            <pc:sldMk cId="2586653347" sldId="389"/>
            <ac:spMk id="8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4T10:36:55.611" v="2949" actId="1036"/>
          <ac:spMkLst>
            <pc:docMk/>
            <pc:sldMk cId="2586653347" sldId="389"/>
            <ac:spMk id="9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4T10:49:58.757" v="3783" actId="1037"/>
          <ac:spMkLst>
            <pc:docMk/>
            <pc:sldMk cId="2586653347" sldId="389"/>
            <ac:spMk id="10" creationId="{00000000-0000-0000-0000-000000000000}"/>
          </ac:spMkLst>
        </pc:spChg>
        <pc:spChg chg="add mod">
          <ac:chgData name="Azzalini Adrien" userId="2b39ae1e-cf30-4aee-9590-a5e8bc530ea8" providerId="ADAL" clId="{7486B89A-C9BD-489D-906A-52F032FB6A32}" dt="2023-01-24T10:36:55.611" v="2949" actId="1036"/>
          <ac:spMkLst>
            <pc:docMk/>
            <pc:sldMk cId="2586653347" sldId="389"/>
            <ac:spMk id="11" creationId="{EA896718-C536-0B80-41DE-EF3889AC6532}"/>
          </ac:spMkLst>
        </pc:spChg>
        <pc:spChg chg="add del mod">
          <ac:chgData name="Azzalini Adrien" userId="2b39ae1e-cf30-4aee-9590-a5e8bc530ea8" providerId="ADAL" clId="{7486B89A-C9BD-489D-906A-52F032FB6A32}" dt="2023-01-23T09:00:08.242" v="2163"/>
          <ac:spMkLst>
            <pc:docMk/>
            <pc:sldMk cId="2586653347" sldId="389"/>
            <ac:spMk id="12" creationId="{7040EF6A-F7EF-8856-DC45-997BDC796E2F}"/>
          </ac:spMkLst>
        </pc:spChg>
        <pc:spChg chg="add mod">
          <ac:chgData name="Azzalini Adrien" userId="2b39ae1e-cf30-4aee-9590-a5e8bc530ea8" providerId="ADAL" clId="{7486B89A-C9BD-489D-906A-52F032FB6A32}" dt="2023-01-27T07:26:40.550" v="4446" actId="403"/>
          <ac:spMkLst>
            <pc:docMk/>
            <pc:sldMk cId="2586653347" sldId="389"/>
            <ac:spMk id="13" creationId="{EB4F18B4-21F3-AEDD-5BFC-6BA984DE8E42}"/>
          </ac:spMkLst>
        </pc:spChg>
        <pc:grpChg chg="del">
          <ac:chgData name="Azzalini Adrien" userId="2b39ae1e-cf30-4aee-9590-a5e8bc530ea8" providerId="ADAL" clId="{7486B89A-C9BD-489D-906A-52F032FB6A32}" dt="2023-01-23T08:59:59.418" v="2159" actId="478"/>
          <ac:grpSpMkLst>
            <pc:docMk/>
            <pc:sldMk cId="2586653347" sldId="389"/>
            <ac:grpSpMk id="26" creationId="{00000000-0000-0000-0000-000000000000}"/>
          </ac:grpSpMkLst>
        </pc:grpChg>
        <pc:grpChg chg="del">
          <ac:chgData name="Azzalini Adrien" userId="2b39ae1e-cf30-4aee-9590-a5e8bc530ea8" providerId="ADAL" clId="{7486B89A-C9BD-489D-906A-52F032FB6A32}" dt="2023-01-23T08:59:58.055" v="2158" actId="478"/>
          <ac:grpSpMkLst>
            <pc:docMk/>
            <pc:sldMk cId="2586653347" sldId="389"/>
            <ac:grpSpMk id="63" creationId="{00000000-0000-0000-0000-000000000000}"/>
          </ac:grpSpMkLst>
        </pc:grpChg>
        <pc:picChg chg="add mod">
          <ac:chgData name="Azzalini Adrien" userId="2b39ae1e-cf30-4aee-9590-a5e8bc530ea8" providerId="ADAL" clId="{7486B89A-C9BD-489D-906A-52F032FB6A32}" dt="2023-01-24T10:49:58.757" v="3783" actId="1037"/>
          <ac:picMkLst>
            <pc:docMk/>
            <pc:sldMk cId="2586653347" sldId="389"/>
            <ac:picMk id="15" creationId="{2FB1A3F2-0D95-CC96-10F8-AA960BF6DDA3}"/>
          </ac:picMkLst>
        </pc:picChg>
        <pc:picChg chg="add mod">
          <ac:chgData name="Azzalini Adrien" userId="2b39ae1e-cf30-4aee-9590-a5e8bc530ea8" providerId="ADAL" clId="{7486B89A-C9BD-489D-906A-52F032FB6A32}" dt="2023-01-24T10:36:55.611" v="2949" actId="1036"/>
          <ac:picMkLst>
            <pc:docMk/>
            <pc:sldMk cId="2586653347" sldId="389"/>
            <ac:picMk id="17" creationId="{5674777A-2D46-C81B-6C58-6B8B4F086B40}"/>
          </ac:picMkLst>
        </pc:picChg>
        <pc:picChg chg="add mod">
          <ac:chgData name="Azzalini Adrien" userId="2b39ae1e-cf30-4aee-9590-a5e8bc530ea8" providerId="ADAL" clId="{7486B89A-C9BD-489D-906A-52F032FB6A32}" dt="2023-01-24T10:36:55.611" v="2949" actId="1036"/>
          <ac:picMkLst>
            <pc:docMk/>
            <pc:sldMk cId="2586653347" sldId="389"/>
            <ac:picMk id="19" creationId="{218F9595-144F-8761-A664-CE89D1C4FE8C}"/>
          </ac:picMkLst>
        </pc:picChg>
        <pc:cxnChg chg="mod">
          <ac:chgData name="Azzalini Adrien" userId="2b39ae1e-cf30-4aee-9590-a5e8bc530ea8" providerId="ADAL" clId="{7486B89A-C9BD-489D-906A-52F032FB6A32}" dt="2023-01-24T10:36:55.611" v="2949" actId="1036"/>
          <ac:cxnSpMkLst>
            <pc:docMk/>
            <pc:sldMk cId="2586653347" sldId="389"/>
            <ac:cxnSpMk id="4" creationId="{00000000-0000-0000-0000-000000000000}"/>
          </ac:cxnSpMkLst>
        </pc:cxnChg>
        <pc:cxnChg chg="add mod">
          <ac:chgData name="Azzalini Adrien" userId="2b39ae1e-cf30-4aee-9590-a5e8bc530ea8" providerId="ADAL" clId="{7486B89A-C9BD-489D-906A-52F032FB6A32}" dt="2023-01-24T10:36:55.611" v="2949" actId="1036"/>
          <ac:cxnSpMkLst>
            <pc:docMk/>
            <pc:sldMk cId="2586653347" sldId="389"/>
            <ac:cxnSpMk id="14" creationId="{2F964C0F-6507-6EAE-A1E3-875C199A29B6}"/>
          </ac:cxnSpMkLst>
        </pc:cxnChg>
        <pc:cxnChg chg="add del mod">
          <ac:chgData name="Azzalini Adrien" userId="2b39ae1e-cf30-4aee-9590-a5e8bc530ea8" providerId="ADAL" clId="{7486B89A-C9BD-489D-906A-52F032FB6A32}" dt="2023-01-23T09:02:51.616" v="2237" actId="478"/>
          <ac:cxnSpMkLst>
            <pc:docMk/>
            <pc:sldMk cId="2586653347" sldId="389"/>
            <ac:cxnSpMk id="21" creationId="{FC161293-0161-AC4D-4ED4-1F67DCD34220}"/>
          </ac:cxnSpMkLst>
        </pc:cxnChg>
      </pc:sldChg>
      <pc:sldChg chg="addSp modSp mod modAnim">
        <pc:chgData name="Azzalini Adrien" userId="2b39ae1e-cf30-4aee-9590-a5e8bc530ea8" providerId="ADAL" clId="{7486B89A-C9BD-489D-906A-52F032FB6A32}" dt="2023-01-27T07:33:17.180" v="4475" actId="14100"/>
        <pc:sldMkLst>
          <pc:docMk/>
          <pc:sldMk cId="1234484264" sldId="396"/>
        </pc:sldMkLst>
        <pc:spChg chg="mod">
          <ac:chgData name="Azzalini Adrien" userId="2b39ae1e-cf30-4aee-9590-a5e8bc530ea8" providerId="ADAL" clId="{7486B89A-C9BD-489D-906A-52F032FB6A32}" dt="2023-01-24T09:28:48.140" v="2641" actId="164"/>
          <ac:spMkLst>
            <pc:docMk/>
            <pc:sldMk cId="1234484264" sldId="396"/>
            <ac:spMk id="2" creationId="{6CFFC759-0B19-887B-358D-6FC6F25F5CE7}"/>
          </ac:spMkLst>
        </pc:spChg>
        <pc:spChg chg="mod">
          <ac:chgData name="Azzalini Adrien" userId="2b39ae1e-cf30-4aee-9590-a5e8bc530ea8" providerId="ADAL" clId="{7486B89A-C9BD-489D-906A-52F032FB6A32}" dt="2023-01-24T09:28:52.795" v="2642" actId="164"/>
          <ac:spMkLst>
            <pc:docMk/>
            <pc:sldMk cId="1234484264" sldId="396"/>
            <ac:spMk id="6" creationId="{90438A8D-1528-0D40-08DC-092DCDBDF589}"/>
          </ac:spMkLst>
        </pc:spChg>
        <pc:spChg chg="mod">
          <ac:chgData name="Azzalini Adrien" userId="2b39ae1e-cf30-4aee-9590-a5e8bc530ea8" providerId="ADAL" clId="{7486B89A-C9BD-489D-906A-52F032FB6A32}" dt="2023-01-27T07:33:17.180" v="4475" actId="14100"/>
          <ac:spMkLst>
            <pc:docMk/>
            <pc:sldMk cId="1234484264" sldId="396"/>
            <ac:spMk id="9" creationId="{D4B58049-43FE-8C20-7BB4-4B2D53D883E0}"/>
          </ac:spMkLst>
        </pc:spChg>
        <pc:grpChg chg="add mod">
          <ac:chgData name="Azzalini Adrien" userId="2b39ae1e-cf30-4aee-9590-a5e8bc530ea8" providerId="ADAL" clId="{7486B89A-C9BD-489D-906A-52F032FB6A32}" dt="2023-01-24T09:28:48.140" v="2641" actId="164"/>
          <ac:grpSpMkLst>
            <pc:docMk/>
            <pc:sldMk cId="1234484264" sldId="396"/>
            <ac:grpSpMk id="7" creationId="{849943A5-8DDA-344A-B4A0-3189286414A8}"/>
          </ac:grpSpMkLst>
        </pc:grpChg>
        <pc:grpChg chg="add mod">
          <ac:chgData name="Azzalini Adrien" userId="2b39ae1e-cf30-4aee-9590-a5e8bc530ea8" providerId="ADAL" clId="{7486B89A-C9BD-489D-906A-52F032FB6A32}" dt="2023-01-24T09:28:52.795" v="2642" actId="164"/>
          <ac:grpSpMkLst>
            <pc:docMk/>
            <pc:sldMk cId="1234484264" sldId="396"/>
            <ac:grpSpMk id="15" creationId="{E8404F94-0069-22C6-44C1-C296FB01399B}"/>
          </ac:grpSpMkLst>
        </pc:grpChg>
        <pc:picChg chg="mod">
          <ac:chgData name="Azzalini Adrien" userId="2b39ae1e-cf30-4aee-9590-a5e8bc530ea8" providerId="ADAL" clId="{7486B89A-C9BD-489D-906A-52F032FB6A32}" dt="2023-01-24T09:28:48.140" v="2641" actId="164"/>
          <ac:picMkLst>
            <pc:docMk/>
            <pc:sldMk cId="1234484264" sldId="396"/>
            <ac:picMk id="4" creationId="{7579F6C2-E8A1-3B8A-AC82-ACD265F0170A}"/>
          </ac:picMkLst>
        </pc:picChg>
        <pc:picChg chg="mod">
          <ac:chgData name="Azzalini Adrien" userId="2b39ae1e-cf30-4aee-9590-a5e8bc530ea8" providerId="ADAL" clId="{7486B89A-C9BD-489D-906A-52F032FB6A32}" dt="2023-01-24T09:28:52.795" v="2642" actId="164"/>
          <ac:picMkLst>
            <pc:docMk/>
            <pc:sldMk cId="1234484264" sldId="396"/>
            <ac:picMk id="12" creationId="{8AD78578-5098-422D-1E5F-346FCA5FA6F4}"/>
          </ac:picMkLst>
        </pc:picChg>
      </pc:sldChg>
      <pc:sldChg chg="modSp mod">
        <pc:chgData name="Azzalini Adrien" userId="2b39ae1e-cf30-4aee-9590-a5e8bc530ea8" providerId="ADAL" clId="{7486B89A-C9BD-489D-906A-52F032FB6A32}" dt="2023-01-27T07:34:11.099" v="4512" actId="14100"/>
        <pc:sldMkLst>
          <pc:docMk/>
          <pc:sldMk cId="2529009076" sldId="398"/>
        </pc:sldMkLst>
        <pc:spChg chg="mod">
          <ac:chgData name="Azzalini Adrien" userId="2b39ae1e-cf30-4aee-9590-a5e8bc530ea8" providerId="ADAL" clId="{7486B89A-C9BD-489D-906A-52F032FB6A32}" dt="2023-01-27T07:34:11.099" v="4512" actId="14100"/>
          <ac:spMkLst>
            <pc:docMk/>
            <pc:sldMk cId="2529009076" sldId="398"/>
            <ac:spMk id="9" creationId="{D4B58049-43FE-8C20-7BB4-4B2D53D883E0}"/>
          </ac:spMkLst>
        </pc:spChg>
        <pc:picChg chg="mod">
          <ac:chgData name="Azzalini Adrien" userId="2b39ae1e-cf30-4aee-9590-a5e8bc530ea8" providerId="ADAL" clId="{7486B89A-C9BD-489D-906A-52F032FB6A32}" dt="2023-01-24T09:29:11.405" v="2648" actId="1076"/>
          <ac:picMkLst>
            <pc:docMk/>
            <pc:sldMk cId="2529009076" sldId="398"/>
            <ac:picMk id="3" creationId="{7E485CB3-3466-DD27-5913-BF381DF1E370}"/>
          </ac:picMkLst>
        </pc:picChg>
      </pc:sldChg>
      <pc:sldChg chg="addSp delSp modSp add mod modNotesTx">
        <pc:chgData name="Azzalini Adrien" userId="2b39ae1e-cf30-4aee-9590-a5e8bc530ea8" providerId="ADAL" clId="{7486B89A-C9BD-489D-906A-52F032FB6A32}" dt="2023-01-24T13:53:17.138" v="4253" actId="20577"/>
        <pc:sldMkLst>
          <pc:docMk/>
          <pc:sldMk cId="3830375602" sldId="422"/>
        </pc:sldMkLst>
        <pc:spChg chg="mod">
          <ac:chgData name="Azzalini Adrien" userId="2b39ae1e-cf30-4aee-9590-a5e8bc530ea8" providerId="ADAL" clId="{7486B89A-C9BD-489D-906A-52F032FB6A32}" dt="2023-01-24T07:39:48.100" v="2640" actId="20577"/>
          <ac:spMkLst>
            <pc:docMk/>
            <pc:sldMk cId="3830375602" sldId="422"/>
            <ac:spMk id="2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4T13:53:01.986" v="4252" actId="20577"/>
          <ac:spMkLst>
            <pc:docMk/>
            <pc:sldMk cId="3830375602" sldId="422"/>
            <ac:spMk id="4" creationId="{00000000-0000-0000-0000-000000000000}"/>
          </ac:spMkLst>
        </pc:spChg>
        <pc:spChg chg="add del mod">
          <ac:chgData name="Azzalini Adrien" userId="2b39ae1e-cf30-4aee-9590-a5e8bc530ea8" providerId="ADAL" clId="{7486B89A-C9BD-489D-906A-52F032FB6A32}" dt="2023-01-23T08:42:31.709" v="1888" actId="478"/>
          <ac:spMkLst>
            <pc:docMk/>
            <pc:sldMk cId="3830375602" sldId="422"/>
            <ac:spMk id="5" creationId="{4C60F8D9-699A-1B74-C71F-E9F7441F7E1A}"/>
          </ac:spMkLst>
        </pc:spChg>
        <pc:spChg chg="del">
          <ac:chgData name="Azzalini Adrien" userId="2b39ae1e-cf30-4aee-9590-a5e8bc530ea8" providerId="ADAL" clId="{7486B89A-C9BD-489D-906A-52F032FB6A32}" dt="2023-01-23T08:38:40.544" v="1841" actId="478"/>
          <ac:spMkLst>
            <pc:docMk/>
            <pc:sldMk cId="3830375602" sldId="422"/>
            <ac:spMk id="6" creationId="{00000000-0000-0000-0000-000000000000}"/>
          </ac:spMkLst>
        </pc:spChg>
        <pc:spChg chg="add del mod">
          <ac:chgData name="Azzalini Adrien" userId="2b39ae1e-cf30-4aee-9590-a5e8bc530ea8" providerId="ADAL" clId="{7486B89A-C9BD-489D-906A-52F032FB6A32}" dt="2023-01-23T08:42:30.799" v="1887" actId="478"/>
          <ac:spMkLst>
            <pc:docMk/>
            <pc:sldMk cId="3830375602" sldId="422"/>
            <ac:spMk id="7" creationId="{259E6D7F-7755-40CF-582E-CD9DFF2EF83D}"/>
          </ac:spMkLst>
        </pc:spChg>
        <pc:spChg chg="add mod">
          <ac:chgData name="Azzalini Adrien" userId="2b39ae1e-cf30-4aee-9590-a5e8bc530ea8" providerId="ADAL" clId="{7486B89A-C9BD-489D-906A-52F032FB6A32}" dt="2023-01-23T08:43:31.557" v="1907" actId="1076"/>
          <ac:spMkLst>
            <pc:docMk/>
            <pc:sldMk cId="3830375602" sldId="422"/>
            <ac:spMk id="34" creationId="{17C533B3-703E-0F75-6E1C-57C13043ADE4}"/>
          </ac:spMkLst>
        </pc:spChg>
        <pc:spChg chg="add mod ord">
          <ac:chgData name="Azzalini Adrien" userId="2b39ae1e-cf30-4aee-9590-a5e8bc530ea8" providerId="ADAL" clId="{7486B89A-C9BD-489D-906A-52F032FB6A32}" dt="2023-01-23T08:43:38.628" v="1908" actId="167"/>
          <ac:spMkLst>
            <pc:docMk/>
            <pc:sldMk cId="3830375602" sldId="422"/>
            <ac:spMk id="35" creationId="{5F7569EC-6CBD-C1BB-FB82-C97C7E95B143}"/>
          </ac:spMkLst>
        </pc:spChg>
        <pc:spChg chg="add mod">
          <ac:chgData name="Azzalini Adrien" userId="2b39ae1e-cf30-4aee-9590-a5e8bc530ea8" providerId="ADAL" clId="{7486B89A-C9BD-489D-906A-52F032FB6A32}" dt="2023-01-24T13:53:17.138" v="4253" actId="20577"/>
          <ac:spMkLst>
            <pc:docMk/>
            <pc:sldMk cId="3830375602" sldId="422"/>
            <ac:spMk id="45" creationId="{9AD2068E-B843-8778-6F14-34E27DC70F06}"/>
          </ac:spMkLst>
        </pc:spChg>
        <pc:spChg chg="add del mod">
          <ac:chgData name="Azzalini Adrien" userId="2b39ae1e-cf30-4aee-9590-a5e8bc530ea8" providerId="ADAL" clId="{7486B89A-C9BD-489D-906A-52F032FB6A32}" dt="2023-01-23T08:48:41.999" v="1966" actId="478"/>
          <ac:spMkLst>
            <pc:docMk/>
            <pc:sldMk cId="3830375602" sldId="422"/>
            <ac:spMk id="46" creationId="{14B27F33-AED8-A206-D059-0ABA2B0DB4F9}"/>
          </ac:spMkLst>
        </pc:spChg>
        <pc:spChg chg="add del">
          <ac:chgData name="Azzalini Adrien" userId="2b39ae1e-cf30-4aee-9590-a5e8bc530ea8" providerId="ADAL" clId="{7486B89A-C9BD-489D-906A-52F032FB6A32}" dt="2023-01-23T08:48:53.970" v="1968" actId="478"/>
          <ac:spMkLst>
            <pc:docMk/>
            <pc:sldMk cId="3830375602" sldId="422"/>
            <ac:spMk id="47" creationId="{901194BF-0594-9EA5-A1AA-114CAA61A219}"/>
          </ac:spMkLst>
        </pc:spChg>
        <pc:cxnChg chg="add mod">
          <ac:chgData name="Azzalini Adrien" userId="2b39ae1e-cf30-4aee-9590-a5e8bc530ea8" providerId="ADAL" clId="{7486B89A-C9BD-489D-906A-52F032FB6A32}" dt="2023-01-23T08:49:26.893" v="1973" actId="13822"/>
          <ac:cxnSpMkLst>
            <pc:docMk/>
            <pc:sldMk cId="3830375602" sldId="422"/>
            <ac:cxnSpMk id="9" creationId="{42D17ABA-3AD1-1864-AE7B-793D6BB335B4}"/>
          </ac:cxnSpMkLst>
        </pc:cxnChg>
        <pc:cxnChg chg="add mod">
          <ac:chgData name="Azzalini Adrien" userId="2b39ae1e-cf30-4aee-9590-a5e8bc530ea8" providerId="ADAL" clId="{7486B89A-C9BD-489D-906A-52F032FB6A32}" dt="2023-01-23T08:49:26.893" v="1973" actId="13822"/>
          <ac:cxnSpMkLst>
            <pc:docMk/>
            <pc:sldMk cId="3830375602" sldId="422"/>
            <ac:cxnSpMk id="11" creationId="{18549555-1C4F-679C-7BA9-B9586751FC89}"/>
          </ac:cxnSpMkLst>
        </pc:cxnChg>
        <pc:cxnChg chg="add mod">
          <ac:chgData name="Azzalini Adrien" userId="2b39ae1e-cf30-4aee-9590-a5e8bc530ea8" providerId="ADAL" clId="{7486B89A-C9BD-489D-906A-52F032FB6A32}" dt="2023-01-23T08:49:21.778" v="1972" actId="1582"/>
          <ac:cxnSpMkLst>
            <pc:docMk/>
            <pc:sldMk cId="3830375602" sldId="422"/>
            <ac:cxnSpMk id="49" creationId="{2570B7E5-7EB3-3546-A784-16E034205461}"/>
          </ac:cxnSpMkLst>
        </pc:cxnChg>
      </pc:sldChg>
      <pc:sldChg chg="addSp delSp modSp mod modNotesTx">
        <pc:chgData name="Azzalini Adrien" userId="2b39ae1e-cf30-4aee-9590-a5e8bc530ea8" providerId="ADAL" clId="{7486B89A-C9BD-489D-906A-52F032FB6A32}" dt="2023-01-27T07:23:01.602" v="4424" actId="1076"/>
        <pc:sldMkLst>
          <pc:docMk/>
          <pc:sldMk cId="3104862938" sldId="445"/>
        </pc:sldMkLst>
        <pc:spChg chg="add del mod">
          <ac:chgData name="Azzalini Adrien" userId="2b39ae1e-cf30-4aee-9590-a5e8bc530ea8" providerId="ADAL" clId="{7486B89A-C9BD-489D-906A-52F032FB6A32}" dt="2023-01-23T07:21:01.958" v="6" actId="478"/>
          <ac:spMkLst>
            <pc:docMk/>
            <pc:sldMk cId="3104862938" sldId="445"/>
            <ac:spMk id="2" creationId="{0C36DA70-A3BF-C9E6-C7EF-EE1F43D40E37}"/>
          </ac:spMkLst>
        </pc:spChg>
        <pc:spChg chg="mod">
          <ac:chgData name="Azzalini Adrien" userId="2b39ae1e-cf30-4aee-9590-a5e8bc530ea8" providerId="ADAL" clId="{7486B89A-C9BD-489D-906A-52F032FB6A32}" dt="2023-01-27T07:23:01.602" v="4424" actId="1076"/>
          <ac:spMkLst>
            <pc:docMk/>
            <pc:sldMk cId="3104862938" sldId="445"/>
            <ac:spMk id="3" creationId="{00000000-0000-0000-0000-000000000000}"/>
          </ac:spMkLst>
        </pc:spChg>
        <pc:picChg chg="add del mod">
          <ac:chgData name="Azzalini Adrien" userId="2b39ae1e-cf30-4aee-9590-a5e8bc530ea8" providerId="ADAL" clId="{7486B89A-C9BD-489D-906A-52F032FB6A32}" dt="2023-01-23T07:45:47.008" v="561" actId="21"/>
          <ac:picMkLst>
            <pc:docMk/>
            <pc:sldMk cId="3104862938" sldId="445"/>
            <ac:picMk id="5" creationId="{F6A0E57D-04A3-D578-1C8B-15F4F187CA48}"/>
          </ac:picMkLst>
        </pc:picChg>
        <pc:picChg chg="del">
          <ac:chgData name="Azzalini Adrien" userId="2b39ae1e-cf30-4aee-9590-a5e8bc530ea8" providerId="ADAL" clId="{7486B89A-C9BD-489D-906A-52F032FB6A32}" dt="2023-01-23T07:39:10.825" v="429"/>
          <ac:picMkLst>
            <pc:docMk/>
            <pc:sldMk cId="3104862938" sldId="445"/>
            <ac:picMk id="6" creationId="{473C67A8-3C08-DE34-2820-A0970598A294}"/>
          </ac:picMkLst>
        </pc:picChg>
        <pc:picChg chg="add del mod">
          <ac:chgData name="Azzalini Adrien" userId="2b39ae1e-cf30-4aee-9590-a5e8bc530ea8" providerId="ADAL" clId="{7486B89A-C9BD-489D-906A-52F032FB6A32}" dt="2023-01-23T07:29:37.916" v="310" actId="1076"/>
          <ac:picMkLst>
            <pc:docMk/>
            <pc:sldMk cId="3104862938" sldId="445"/>
            <ac:picMk id="14" creationId="{80EFF8A3-E438-5E11-9E0A-972F21FBE9A3}"/>
          </ac:picMkLst>
        </pc:picChg>
        <pc:picChg chg="add del mod">
          <ac:chgData name="Azzalini Adrien" userId="2b39ae1e-cf30-4aee-9590-a5e8bc530ea8" providerId="ADAL" clId="{7486B89A-C9BD-489D-906A-52F032FB6A32}" dt="2023-01-23T07:27:01.107" v="275" actId="21"/>
          <ac:picMkLst>
            <pc:docMk/>
            <pc:sldMk cId="3104862938" sldId="445"/>
            <ac:picMk id="1026" creationId="{762D0E3E-A867-3AC9-2F9C-998E8828FFFA}"/>
          </ac:picMkLst>
        </pc:picChg>
        <pc:picChg chg="add del">
          <ac:chgData name="Azzalini Adrien" userId="2b39ae1e-cf30-4aee-9590-a5e8bc530ea8" providerId="ADAL" clId="{7486B89A-C9BD-489D-906A-52F032FB6A32}" dt="2023-01-23T07:21:10.559" v="9" actId="478"/>
          <ac:picMkLst>
            <pc:docMk/>
            <pc:sldMk cId="3104862938" sldId="445"/>
            <ac:picMk id="1028" creationId="{937D974C-EA1C-430D-C520-FD0F9A7F53DC}"/>
          </ac:picMkLst>
        </pc:picChg>
        <pc:picChg chg="add del mod">
          <ac:chgData name="Azzalini Adrien" userId="2b39ae1e-cf30-4aee-9590-a5e8bc530ea8" providerId="ADAL" clId="{7486B89A-C9BD-489D-906A-52F032FB6A32}" dt="2023-01-23T07:21:09.661" v="8" actId="478"/>
          <ac:picMkLst>
            <pc:docMk/>
            <pc:sldMk cId="3104862938" sldId="445"/>
            <ac:picMk id="1030" creationId="{41329836-E88B-BD0C-8912-56FB43370CFD}"/>
          </ac:picMkLst>
        </pc:picChg>
        <pc:picChg chg="add del">
          <ac:chgData name="Azzalini Adrien" userId="2b39ae1e-cf30-4aee-9590-a5e8bc530ea8" providerId="ADAL" clId="{7486B89A-C9BD-489D-906A-52F032FB6A32}" dt="2023-01-23T07:21:18.446" v="11" actId="478"/>
          <ac:picMkLst>
            <pc:docMk/>
            <pc:sldMk cId="3104862938" sldId="445"/>
            <ac:picMk id="1032" creationId="{F62EB4D6-0D71-144A-7295-DCAEF785B625}"/>
          </ac:picMkLst>
        </pc:picChg>
      </pc:sldChg>
      <pc:sldChg chg="modSp mod ord modNotesTx">
        <pc:chgData name="Azzalini Adrien" userId="2b39ae1e-cf30-4aee-9590-a5e8bc530ea8" providerId="ADAL" clId="{7486B89A-C9BD-489D-906A-52F032FB6A32}" dt="2023-01-27T10:21:26.233" v="4657" actId="20577"/>
        <pc:sldMkLst>
          <pc:docMk/>
          <pc:sldMk cId="3807121981" sldId="446"/>
        </pc:sldMkLst>
        <pc:spChg chg="mod">
          <ac:chgData name="Azzalini Adrien" userId="2b39ae1e-cf30-4aee-9590-a5e8bc530ea8" providerId="ADAL" clId="{7486B89A-C9BD-489D-906A-52F032FB6A32}" dt="2023-01-23T08:00:47.518" v="994" actId="790"/>
          <ac:spMkLst>
            <pc:docMk/>
            <pc:sldMk cId="3807121981" sldId="446"/>
            <ac:spMk id="3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10:21:26.233" v="4657" actId="20577"/>
          <ac:spMkLst>
            <pc:docMk/>
            <pc:sldMk cId="3807121981" sldId="446"/>
            <ac:spMk id="4" creationId="{00000000-0000-0000-0000-000000000000}"/>
          </ac:spMkLst>
        </pc:spChg>
      </pc:sldChg>
      <pc:sldChg chg="modSp mod">
        <pc:chgData name="Azzalini Adrien" userId="2b39ae1e-cf30-4aee-9590-a5e8bc530ea8" providerId="ADAL" clId="{7486B89A-C9BD-489D-906A-52F032FB6A32}" dt="2023-01-27T07:58:22.939" v="4642" actId="1076"/>
        <pc:sldMkLst>
          <pc:docMk/>
          <pc:sldMk cId="3736405924" sldId="454"/>
        </pc:sldMkLst>
        <pc:spChg chg="mod">
          <ac:chgData name="Azzalini Adrien" userId="2b39ae1e-cf30-4aee-9590-a5e8bc530ea8" providerId="ADAL" clId="{7486B89A-C9BD-489D-906A-52F032FB6A32}" dt="2023-01-27T07:58:20.884" v="4641" actId="1076"/>
          <ac:spMkLst>
            <pc:docMk/>
            <pc:sldMk cId="3736405924" sldId="454"/>
            <ac:spMk id="3" creationId="{00000000-0000-0000-0000-000000000000}"/>
          </ac:spMkLst>
        </pc:spChg>
        <pc:spChg chg="mod">
          <ac:chgData name="Azzalini Adrien" userId="2b39ae1e-cf30-4aee-9590-a5e8bc530ea8" providerId="ADAL" clId="{7486B89A-C9BD-489D-906A-52F032FB6A32}" dt="2023-01-27T07:58:22.939" v="4642" actId="1076"/>
          <ac:spMkLst>
            <pc:docMk/>
            <pc:sldMk cId="3736405924" sldId="454"/>
            <ac:spMk id="7" creationId="{2BEA4491-9B5D-A0AC-25BE-882DB5F0403A}"/>
          </ac:spMkLst>
        </pc:spChg>
        <pc:picChg chg="mod">
          <ac:chgData name="Azzalini Adrien" userId="2b39ae1e-cf30-4aee-9590-a5e8bc530ea8" providerId="ADAL" clId="{7486B89A-C9BD-489D-906A-52F032FB6A32}" dt="2023-01-27T07:57:33.434" v="4636" actId="1076"/>
          <ac:picMkLst>
            <pc:docMk/>
            <pc:sldMk cId="3736405924" sldId="454"/>
            <ac:picMk id="2" creationId="{72075E6F-5303-D82A-B500-E500A7E329E0}"/>
          </ac:picMkLst>
        </pc:picChg>
        <pc:picChg chg="mod">
          <ac:chgData name="Azzalini Adrien" userId="2b39ae1e-cf30-4aee-9590-a5e8bc530ea8" providerId="ADAL" clId="{7486B89A-C9BD-489D-906A-52F032FB6A32}" dt="2023-01-27T07:57:28.604" v="4632" actId="1076"/>
          <ac:picMkLst>
            <pc:docMk/>
            <pc:sldMk cId="3736405924" sldId="454"/>
            <ac:picMk id="5" creationId="{BABD5EAD-467F-891E-1634-538E6BD92B06}"/>
          </ac:picMkLst>
        </pc:picChg>
        <pc:picChg chg="mod">
          <ac:chgData name="Azzalini Adrien" userId="2b39ae1e-cf30-4aee-9590-a5e8bc530ea8" providerId="ADAL" clId="{7486B89A-C9BD-489D-906A-52F032FB6A32}" dt="2023-01-27T07:57:35.341" v="4637" actId="1076"/>
          <ac:picMkLst>
            <pc:docMk/>
            <pc:sldMk cId="3736405924" sldId="454"/>
            <ac:picMk id="8" creationId="{1DAD14ED-2597-C1CE-3E6F-332C3005C711}"/>
          </ac:picMkLst>
        </pc:picChg>
        <pc:picChg chg="mod">
          <ac:chgData name="Azzalini Adrien" userId="2b39ae1e-cf30-4aee-9590-a5e8bc530ea8" providerId="ADAL" clId="{7486B89A-C9BD-489D-906A-52F032FB6A32}" dt="2023-01-27T07:57:31.281" v="4634" actId="1076"/>
          <ac:picMkLst>
            <pc:docMk/>
            <pc:sldMk cId="3736405924" sldId="454"/>
            <ac:picMk id="14" creationId="{52B4065B-D99B-AA79-70AC-B8EBB0822A39}"/>
          </ac:picMkLst>
        </pc:picChg>
        <pc:cxnChg chg="mod">
          <ac:chgData name="Azzalini Adrien" userId="2b39ae1e-cf30-4aee-9590-a5e8bc530ea8" providerId="ADAL" clId="{7486B89A-C9BD-489D-906A-52F032FB6A32}" dt="2023-01-27T07:58:16.647" v="4640" actId="1076"/>
          <ac:cxnSpMkLst>
            <pc:docMk/>
            <pc:sldMk cId="3736405924" sldId="454"/>
            <ac:cxnSpMk id="40" creationId="{00000000-0000-0000-0000-000000000000}"/>
          </ac:cxnSpMkLst>
        </pc:cxnChg>
      </pc:sldChg>
      <pc:sldChg chg="modSp mod">
        <pc:chgData name="Azzalini Adrien" userId="2b39ae1e-cf30-4aee-9590-a5e8bc530ea8" providerId="ADAL" clId="{7486B89A-C9BD-489D-906A-52F032FB6A32}" dt="2023-01-27T07:38:33.751" v="4542" actId="1076"/>
        <pc:sldMkLst>
          <pc:docMk/>
          <pc:sldMk cId="1544354326" sldId="463"/>
        </pc:sldMkLst>
        <pc:spChg chg="mod">
          <ac:chgData name="Azzalini Adrien" userId="2b39ae1e-cf30-4aee-9590-a5e8bc530ea8" providerId="ADAL" clId="{7486B89A-C9BD-489D-906A-52F032FB6A32}" dt="2023-01-27T07:38:33.751" v="4542" actId="1076"/>
          <ac:spMkLst>
            <pc:docMk/>
            <pc:sldMk cId="1544354326" sldId="463"/>
            <ac:spMk id="2" creationId="{06E7CB6F-28F3-17B1-919D-ECA6B91DF26E}"/>
          </ac:spMkLst>
        </pc:spChg>
      </pc:sldChg>
      <pc:sldChg chg="modSp mod">
        <pc:chgData name="Azzalini Adrien" userId="2b39ae1e-cf30-4aee-9590-a5e8bc530ea8" providerId="ADAL" clId="{7486B89A-C9BD-489D-906A-52F032FB6A32}" dt="2023-01-27T07:53:24.341" v="4600" actId="208"/>
        <pc:sldMkLst>
          <pc:docMk/>
          <pc:sldMk cId="890745841" sldId="464"/>
        </pc:sldMkLst>
        <pc:spChg chg="mod">
          <ac:chgData name="Azzalini Adrien" userId="2b39ae1e-cf30-4aee-9590-a5e8bc530ea8" providerId="ADAL" clId="{7486B89A-C9BD-489D-906A-52F032FB6A32}" dt="2023-01-27T07:53:12.543" v="4598" actId="20577"/>
          <ac:spMkLst>
            <pc:docMk/>
            <pc:sldMk cId="890745841" sldId="464"/>
            <ac:spMk id="6" creationId="{9E976B83-9953-AC74-93F3-2249D7429A97}"/>
          </ac:spMkLst>
        </pc:spChg>
        <pc:cxnChg chg="mod">
          <ac:chgData name="Azzalini Adrien" userId="2b39ae1e-cf30-4aee-9590-a5e8bc530ea8" providerId="ADAL" clId="{7486B89A-C9BD-489D-906A-52F032FB6A32}" dt="2023-01-27T07:53:24.341" v="4600" actId="208"/>
          <ac:cxnSpMkLst>
            <pc:docMk/>
            <pc:sldMk cId="890745841" sldId="464"/>
            <ac:cxnSpMk id="7" creationId="{8A1B89BC-9617-39F9-2918-DF174F0A762F}"/>
          </ac:cxnSpMkLst>
        </pc:cxnChg>
      </pc:sldChg>
      <pc:sldChg chg="modSp mod">
        <pc:chgData name="Azzalini Adrien" userId="2b39ae1e-cf30-4aee-9590-a5e8bc530ea8" providerId="ADAL" clId="{7486B89A-C9BD-489D-906A-52F032FB6A32}" dt="2023-01-30T09:49:35.863" v="4680" actId="20577"/>
        <pc:sldMkLst>
          <pc:docMk/>
          <pc:sldMk cId="1200616217" sldId="467"/>
        </pc:sldMkLst>
        <pc:spChg chg="mod">
          <ac:chgData name="Azzalini Adrien" userId="2b39ae1e-cf30-4aee-9590-a5e8bc530ea8" providerId="ADAL" clId="{7486B89A-C9BD-489D-906A-52F032FB6A32}" dt="2023-01-30T09:49:35.863" v="4680" actId="20577"/>
          <ac:spMkLst>
            <pc:docMk/>
            <pc:sldMk cId="1200616217" sldId="467"/>
            <ac:spMk id="5" creationId="{958D30B4-9EA2-338F-7241-A007F048926D}"/>
          </ac:spMkLst>
        </pc:spChg>
      </pc:sldChg>
      <pc:sldChg chg="modSp mod">
        <pc:chgData name="Azzalini Adrien" userId="2b39ae1e-cf30-4aee-9590-a5e8bc530ea8" providerId="ADAL" clId="{7486B89A-C9BD-489D-906A-52F032FB6A32}" dt="2023-01-27T07:37:14.399" v="4534" actId="20577"/>
        <pc:sldMkLst>
          <pc:docMk/>
          <pc:sldMk cId="450846964" sldId="482"/>
        </pc:sldMkLst>
        <pc:spChg chg="mod">
          <ac:chgData name="Azzalini Adrien" userId="2b39ae1e-cf30-4aee-9590-a5e8bc530ea8" providerId="ADAL" clId="{7486B89A-C9BD-489D-906A-52F032FB6A32}" dt="2023-01-27T07:37:14.399" v="4534" actId="20577"/>
          <ac:spMkLst>
            <pc:docMk/>
            <pc:sldMk cId="450846964" sldId="482"/>
            <ac:spMk id="6" creationId="{00000000-0000-0000-0000-000000000000}"/>
          </ac:spMkLst>
        </pc:spChg>
      </pc:sldChg>
      <pc:sldChg chg="modSp mod">
        <pc:chgData name="Azzalini Adrien" userId="2b39ae1e-cf30-4aee-9590-a5e8bc530ea8" providerId="ADAL" clId="{7486B89A-C9BD-489D-906A-52F032FB6A32}" dt="2023-01-27T07:44:58.440" v="4567" actId="208"/>
        <pc:sldMkLst>
          <pc:docMk/>
          <pc:sldMk cId="3993208024" sldId="490"/>
        </pc:sldMkLst>
        <pc:cxnChg chg="mod">
          <ac:chgData name="Azzalini Adrien" userId="2b39ae1e-cf30-4aee-9590-a5e8bc530ea8" providerId="ADAL" clId="{7486B89A-C9BD-489D-906A-52F032FB6A32}" dt="2023-01-27T07:44:58.440" v="4567" actId="208"/>
          <ac:cxnSpMkLst>
            <pc:docMk/>
            <pc:sldMk cId="3993208024" sldId="490"/>
            <ac:cxnSpMk id="2" creationId="{D3C2CAA9-9A37-C909-C31D-12811D63C01B}"/>
          </ac:cxnSpMkLst>
        </pc:cxnChg>
        <pc:cxnChg chg="mod">
          <ac:chgData name="Azzalini Adrien" userId="2b39ae1e-cf30-4aee-9590-a5e8bc530ea8" providerId="ADAL" clId="{7486B89A-C9BD-489D-906A-52F032FB6A32}" dt="2023-01-27T07:44:58.440" v="4567" actId="208"/>
          <ac:cxnSpMkLst>
            <pc:docMk/>
            <pc:sldMk cId="3993208024" sldId="490"/>
            <ac:cxnSpMk id="4" creationId="{33F5AECE-5F0B-A2E1-05A0-EBF007F51B7C}"/>
          </ac:cxnSpMkLst>
        </pc:cxnChg>
        <pc:cxnChg chg="mod">
          <ac:chgData name="Azzalini Adrien" userId="2b39ae1e-cf30-4aee-9590-a5e8bc530ea8" providerId="ADAL" clId="{7486B89A-C9BD-489D-906A-52F032FB6A32}" dt="2023-01-27T07:44:58.440" v="4567" actId="208"/>
          <ac:cxnSpMkLst>
            <pc:docMk/>
            <pc:sldMk cId="3993208024" sldId="490"/>
            <ac:cxnSpMk id="40" creationId="{00000000-0000-0000-0000-000000000000}"/>
          </ac:cxnSpMkLst>
        </pc:cxnChg>
      </pc:sldChg>
      <pc:sldChg chg="modSp mod">
        <pc:chgData name="Azzalini Adrien" userId="2b39ae1e-cf30-4aee-9590-a5e8bc530ea8" providerId="ADAL" clId="{7486B89A-C9BD-489D-906A-52F032FB6A32}" dt="2023-01-27T07:30:33.004" v="4472" actId="1076"/>
        <pc:sldMkLst>
          <pc:docMk/>
          <pc:sldMk cId="1031687345" sldId="491"/>
        </pc:sldMkLst>
        <pc:spChg chg="mod">
          <ac:chgData name="Azzalini Adrien" userId="2b39ae1e-cf30-4aee-9590-a5e8bc530ea8" providerId="ADAL" clId="{7486B89A-C9BD-489D-906A-52F032FB6A32}" dt="2023-01-27T07:30:01.123" v="4453" actId="403"/>
          <ac:spMkLst>
            <pc:docMk/>
            <pc:sldMk cId="1031687345" sldId="491"/>
            <ac:spMk id="6" creationId="{CCC1CBE1-EC5B-5B0B-5E7C-D6013C3489E2}"/>
          </ac:spMkLst>
        </pc:spChg>
        <pc:spChg chg="mod">
          <ac:chgData name="Azzalini Adrien" userId="2b39ae1e-cf30-4aee-9590-a5e8bc530ea8" providerId="ADAL" clId="{7486B89A-C9BD-489D-906A-52F032FB6A32}" dt="2023-01-27T07:30:01.123" v="4453" actId="403"/>
          <ac:spMkLst>
            <pc:docMk/>
            <pc:sldMk cId="1031687345" sldId="491"/>
            <ac:spMk id="7" creationId="{E3F184F6-1C69-DDC1-9C56-5C404DCA0846}"/>
          </ac:spMkLst>
        </pc:spChg>
        <pc:spChg chg="mod">
          <ac:chgData name="Azzalini Adrien" userId="2b39ae1e-cf30-4aee-9590-a5e8bc530ea8" providerId="ADAL" clId="{7486B89A-C9BD-489D-906A-52F032FB6A32}" dt="2023-01-27T07:30:01.123" v="4453" actId="403"/>
          <ac:spMkLst>
            <pc:docMk/>
            <pc:sldMk cId="1031687345" sldId="491"/>
            <ac:spMk id="14" creationId="{037662B9-C78C-ECE7-7AEE-A64F1158D1D5}"/>
          </ac:spMkLst>
        </pc:spChg>
        <pc:spChg chg="mod">
          <ac:chgData name="Azzalini Adrien" userId="2b39ae1e-cf30-4aee-9590-a5e8bc530ea8" providerId="ADAL" clId="{7486B89A-C9BD-489D-906A-52F032FB6A32}" dt="2023-01-27T07:30:06.615" v="4455" actId="1076"/>
          <ac:spMkLst>
            <pc:docMk/>
            <pc:sldMk cId="1031687345" sldId="491"/>
            <ac:spMk id="17" creationId="{C283D5A5-FF32-5A3D-CB4F-8BAA51FDB971}"/>
          </ac:spMkLst>
        </pc:spChg>
        <pc:spChg chg="mod">
          <ac:chgData name="Azzalini Adrien" userId="2b39ae1e-cf30-4aee-9590-a5e8bc530ea8" providerId="ADAL" clId="{7486B89A-C9BD-489D-906A-52F032FB6A32}" dt="2023-01-27T07:30:01.123" v="4453" actId="403"/>
          <ac:spMkLst>
            <pc:docMk/>
            <pc:sldMk cId="1031687345" sldId="491"/>
            <ac:spMk id="19" creationId="{16270FEB-5E29-9971-3A34-EEF8DF8081CD}"/>
          </ac:spMkLst>
        </pc:spChg>
        <pc:spChg chg="mod">
          <ac:chgData name="Azzalini Adrien" userId="2b39ae1e-cf30-4aee-9590-a5e8bc530ea8" providerId="ADAL" clId="{7486B89A-C9BD-489D-906A-52F032FB6A32}" dt="2023-01-27T07:30:33.004" v="4472" actId="1076"/>
          <ac:spMkLst>
            <pc:docMk/>
            <pc:sldMk cId="1031687345" sldId="491"/>
            <ac:spMk id="23" creationId="{AEED1379-D9F9-D2C6-EBE4-3B796A5568BE}"/>
          </ac:spMkLst>
        </pc:spChg>
        <pc:spChg chg="mod">
          <ac:chgData name="Azzalini Adrien" userId="2b39ae1e-cf30-4aee-9590-a5e8bc530ea8" providerId="ADAL" clId="{7486B89A-C9BD-489D-906A-52F032FB6A32}" dt="2023-01-27T07:29:55.461" v="4451" actId="1076"/>
          <ac:spMkLst>
            <pc:docMk/>
            <pc:sldMk cId="1031687345" sldId="491"/>
            <ac:spMk id="26" creationId="{0C104CAC-1EF3-FF93-272E-2A72BB2E6AAA}"/>
          </ac:spMkLst>
        </pc:spChg>
      </pc:sldChg>
      <pc:sldChg chg="addSp delSp modSp add mod modNotesTx">
        <pc:chgData name="Azzalini Adrien" userId="2b39ae1e-cf30-4aee-9590-a5e8bc530ea8" providerId="ADAL" clId="{7486B89A-C9BD-489D-906A-52F032FB6A32}" dt="2023-01-27T07:36:18.365" v="4531" actId="403"/>
        <pc:sldMkLst>
          <pc:docMk/>
          <pc:sldMk cId="2237698455" sldId="492"/>
        </pc:sldMkLst>
        <pc:spChg chg="add del">
          <ac:chgData name="Azzalini Adrien" userId="2b39ae1e-cf30-4aee-9590-a5e8bc530ea8" providerId="ADAL" clId="{7486B89A-C9BD-489D-906A-52F032FB6A32}" dt="2023-01-23T09:05:54.390" v="2242" actId="478"/>
          <ac:spMkLst>
            <pc:docMk/>
            <pc:sldMk cId="2237698455" sldId="492"/>
            <ac:spMk id="3" creationId="{D38A8C32-67D6-A334-5030-223C2FDDB9AB}"/>
          </ac:spMkLst>
        </pc:spChg>
        <pc:spChg chg="add mod">
          <ac:chgData name="Azzalini Adrien" userId="2b39ae1e-cf30-4aee-9590-a5e8bc530ea8" providerId="ADAL" clId="{7486B89A-C9BD-489D-906A-52F032FB6A32}" dt="2023-01-27T07:36:18.365" v="4531" actId="403"/>
          <ac:spMkLst>
            <pc:docMk/>
            <pc:sldMk cId="2237698455" sldId="492"/>
            <ac:spMk id="5" creationId="{352B4970-CBDA-D889-B933-CAF3A743FC4C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6" creationId="{CCC1CBE1-EC5B-5B0B-5E7C-D6013C3489E2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7" creationId="{E3F184F6-1C69-DDC1-9C56-5C404DCA0846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8" creationId="{A3D27A60-E0F1-5AB3-3BBF-00B50329F62B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9" creationId="{275D25A1-A66D-1106-86E0-0CB844391552}"/>
          </ac:spMkLst>
        </pc:spChg>
        <pc:spChg chg="add mod">
          <ac:chgData name="Azzalini Adrien" userId="2b39ae1e-cf30-4aee-9590-a5e8bc530ea8" providerId="ADAL" clId="{7486B89A-C9BD-489D-906A-52F032FB6A32}" dt="2023-01-23T09:15:45.640" v="2528" actId="1038"/>
          <ac:spMkLst>
            <pc:docMk/>
            <pc:sldMk cId="2237698455" sldId="492"/>
            <ac:spMk id="10" creationId="{471CE213-2E19-4AFB-EB9B-B1D2B81090CD}"/>
          </ac:spMkLst>
        </pc:spChg>
        <pc:spChg chg="del">
          <ac:chgData name="Azzalini Adrien" userId="2b39ae1e-cf30-4aee-9590-a5e8bc530ea8" providerId="ADAL" clId="{7486B89A-C9BD-489D-906A-52F032FB6A32}" dt="2023-01-23T09:07:25.535" v="2266" actId="478"/>
          <ac:spMkLst>
            <pc:docMk/>
            <pc:sldMk cId="2237698455" sldId="492"/>
            <ac:spMk id="11" creationId="{012CCEC8-4555-83CB-D260-A9959F9BB593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14" creationId="{037662B9-C78C-ECE7-7AEE-A64F1158D1D5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15" creationId="{6C491491-68A1-B9EF-8D61-D38F06EA6858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17" creationId="{C283D5A5-FF32-5A3D-CB4F-8BAA51FDB971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18" creationId="{32DADEFF-6F84-4DEE-0ADD-39D856239430}"/>
          </ac:spMkLst>
        </pc:spChg>
        <pc:spChg chg="del mod">
          <ac:chgData name="Azzalini Adrien" userId="2b39ae1e-cf30-4aee-9590-a5e8bc530ea8" providerId="ADAL" clId="{7486B89A-C9BD-489D-906A-52F032FB6A32}" dt="2023-01-23T09:07:27.885" v="2268" actId="478"/>
          <ac:spMkLst>
            <pc:docMk/>
            <pc:sldMk cId="2237698455" sldId="492"/>
            <ac:spMk id="19" creationId="{16270FEB-5E29-9971-3A34-EEF8DF8081CD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20" creationId="{6172330C-3FDD-2F5F-A674-6E165DBBEBC4}"/>
          </ac:spMkLst>
        </pc:spChg>
        <pc:spChg chg="del">
          <ac:chgData name="Azzalini Adrien" userId="2b39ae1e-cf30-4aee-9590-a5e8bc530ea8" providerId="ADAL" clId="{7486B89A-C9BD-489D-906A-52F032FB6A32}" dt="2023-01-23T09:07:22.649" v="2264" actId="478"/>
          <ac:spMkLst>
            <pc:docMk/>
            <pc:sldMk cId="2237698455" sldId="492"/>
            <ac:spMk id="23" creationId="{AEED1379-D9F9-D2C6-EBE4-3B796A5568BE}"/>
          </ac:spMkLst>
        </pc:spChg>
        <pc:spChg chg="add mod">
          <ac:chgData name="Azzalini Adrien" userId="2b39ae1e-cf30-4aee-9590-a5e8bc530ea8" providerId="ADAL" clId="{7486B89A-C9BD-489D-906A-52F032FB6A32}" dt="2023-01-23T09:15:45.640" v="2528" actId="1038"/>
          <ac:spMkLst>
            <pc:docMk/>
            <pc:sldMk cId="2237698455" sldId="492"/>
            <ac:spMk id="25" creationId="{399B6B30-26A6-4DD6-8DD5-F0AEBA9495DC}"/>
          </ac:spMkLst>
        </pc:spChg>
        <pc:spChg chg="del">
          <ac:chgData name="Azzalini Adrien" userId="2b39ae1e-cf30-4aee-9590-a5e8bc530ea8" providerId="ADAL" clId="{7486B89A-C9BD-489D-906A-52F032FB6A32}" dt="2023-01-23T09:07:29.436" v="2269" actId="478"/>
          <ac:spMkLst>
            <pc:docMk/>
            <pc:sldMk cId="2237698455" sldId="492"/>
            <ac:spMk id="26" creationId="{0C104CAC-1EF3-FF93-272E-2A72BB2E6AAA}"/>
          </ac:spMkLst>
        </pc:spChg>
        <pc:spChg chg="mod">
          <ac:chgData name="Azzalini Adrien" userId="2b39ae1e-cf30-4aee-9590-a5e8bc530ea8" providerId="ADAL" clId="{7486B89A-C9BD-489D-906A-52F032FB6A32}" dt="2023-01-26T16:21:14.390" v="4341" actId="20577"/>
          <ac:spMkLst>
            <pc:docMk/>
            <pc:sldMk cId="2237698455" sldId="492"/>
            <ac:spMk id="27" creationId="{9065FB1F-7178-3B98-92D9-642C1558B642}"/>
          </ac:spMkLst>
        </pc:spChg>
        <pc:spChg chg="add mod">
          <ac:chgData name="Azzalini Adrien" userId="2b39ae1e-cf30-4aee-9590-a5e8bc530ea8" providerId="ADAL" clId="{7486B89A-C9BD-489D-906A-52F032FB6A32}" dt="2023-01-23T09:15:45.640" v="2528" actId="1038"/>
          <ac:spMkLst>
            <pc:docMk/>
            <pc:sldMk cId="2237698455" sldId="492"/>
            <ac:spMk id="28" creationId="{D081E204-DEA1-02A0-A53D-EDEE0C45EFFD}"/>
          </ac:spMkLst>
        </pc:spChg>
        <pc:spChg chg="add mod">
          <ac:chgData name="Azzalini Adrien" userId="2b39ae1e-cf30-4aee-9590-a5e8bc530ea8" providerId="ADAL" clId="{7486B89A-C9BD-489D-906A-52F032FB6A32}" dt="2023-01-23T09:15:45.640" v="2528" actId="1038"/>
          <ac:spMkLst>
            <pc:docMk/>
            <pc:sldMk cId="2237698455" sldId="492"/>
            <ac:spMk id="31" creationId="{0E328969-2473-BAE4-A132-C8E4C55B1D7A}"/>
          </ac:spMkLst>
        </pc:spChg>
        <pc:spChg chg="add mod">
          <ac:chgData name="Azzalini Adrien" userId="2b39ae1e-cf30-4aee-9590-a5e8bc530ea8" providerId="ADAL" clId="{7486B89A-C9BD-489D-906A-52F032FB6A32}" dt="2023-01-23T09:22:17.715" v="2638" actId="1076"/>
          <ac:spMkLst>
            <pc:docMk/>
            <pc:sldMk cId="2237698455" sldId="492"/>
            <ac:spMk id="32" creationId="{9883F4EC-E42A-6660-BFB8-836354F313BC}"/>
          </ac:spMkLst>
        </pc:spChg>
        <pc:spChg chg="add mod">
          <ac:chgData name="Azzalini Adrien" userId="2b39ae1e-cf30-4aee-9590-a5e8bc530ea8" providerId="ADAL" clId="{7486B89A-C9BD-489D-906A-52F032FB6A32}" dt="2023-01-23T09:20:56.630" v="2614" actId="1076"/>
          <ac:spMkLst>
            <pc:docMk/>
            <pc:sldMk cId="2237698455" sldId="492"/>
            <ac:spMk id="41" creationId="{67A450DA-8A1F-036F-7483-B9A3CFA9925F}"/>
          </ac:spMkLst>
        </pc:spChg>
        <pc:spChg chg="add mod">
          <ac:chgData name="Azzalini Adrien" userId="2b39ae1e-cf30-4aee-9590-a5e8bc530ea8" providerId="ADAL" clId="{7486B89A-C9BD-489D-906A-52F032FB6A32}" dt="2023-01-23T09:19:42.563" v="2606" actId="1076"/>
          <ac:spMkLst>
            <pc:docMk/>
            <pc:sldMk cId="2237698455" sldId="492"/>
            <ac:spMk id="42" creationId="{3ADC4EB8-1C1B-AEE9-2BC0-066645A9A22A}"/>
          </ac:spMkLst>
        </pc:spChg>
        <pc:spChg chg="add mod">
          <ac:chgData name="Azzalini Adrien" userId="2b39ae1e-cf30-4aee-9590-a5e8bc530ea8" providerId="ADAL" clId="{7486B89A-C9BD-489D-906A-52F032FB6A32}" dt="2023-01-23T09:19:53.468" v="2610" actId="1076"/>
          <ac:spMkLst>
            <pc:docMk/>
            <pc:sldMk cId="2237698455" sldId="492"/>
            <ac:spMk id="43" creationId="{FF7FD01E-7174-1DED-3E94-626617473D82}"/>
          </ac:spMkLst>
        </pc:spChg>
        <pc:spChg chg="add mod">
          <ac:chgData name="Azzalini Adrien" userId="2b39ae1e-cf30-4aee-9590-a5e8bc530ea8" providerId="ADAL" clId="{7486B89A-C9BD-489D-906A-52F032FB6A32}" dt="2023-01-23T09:20:54.374" v="2613" actId="1076"/>
          <ac:spMkLst>
            <pc:docMk/>
            <pc:sldMk cId="2237698455" sldId="492"/>
            <ac:spMk id="44" creationId="{79F4847E-5A2C-A64B-1CA6-78D93B826A6E}"/>
          </ac:spMkLst>
        </pc:spChg>
        <pc:picChg chg="add mod">
          <ac:chgData name="Azzalini Adrien" userId="2b39ae1e-cf30-4aee-9590-a5e8bc530ea8" providerId="ADAL" clId="{7486B89A-C9BD-489D-906A-52F032FB6A32}" dt="2023-01-23T09:22:17.715" v="2638" actId="1076"/>
          <ac:picMkLst>
            <pc:docMk/>
            <pc:sldMk cId="2237698455" sldId="492"/>
            <ac:picMk id="4" creationId="{A704251E-F7CB-DCC6-EEEC-B395E34E14CB}"/>
          </ac:picMkLst>
        </pc:picChg>
        <pc:picChg chg="del">
          <ac:chgData name="Azzalini Adrien" userId="2b39ae1e-cf30-4aee-9590-a5e8bc530ea8" providerId="ADAL" clId="{7486B89A-C9BD-489D-906A-52F032FB6A32}" dt="2023-01-23T09:07:23.623" v="2265" actId="478"/>
          <ac:picMkLst>
            <pc:docMk/>
            <pc:sldMk cId="2237698455" sldId="492"/>
            <ac:picMk id="12" creationId="{D81BE33E-DF52-B98B-49D6-01F25755FFAC}"/>
          </ac:picMkLst>
        </pc:picChg>
        <pc:picChg chg="del">
          <ac:chgData name="Azzalini Adrien" userId="2b39ae1e-cf30-4aee-9590-a5e8bc530ea8" providerId="ADAL" clId="{7486B89A-C9BD-489D-906A-52F032FB6A32}" dt="2023-01-23T09:07:22.649" v="2264" actId="478"/>
          <ac:picMkLst>
            <pc:docMk/>
            <pc:sldMk cId="2237698455" sldId="492"/>
            <ac:picMk id="13" creationId="{39785400-0758-E5E9-BD56-DB98A4C650D2}"/>
          </ac:picMkLst>
        </pc:picChg>
        <pc:picChg chg="del">
          <ac:chgData name="Azzalini Adrien" userId="2b39ae1e-cf30-4aee-9590-a5e8bc530ea8" providerId="ADAL" clId="{7486B89A-C9BD-489D-906A-52F032FB6A32}" dt="2023-01-23T09:07:22.649" v="2264" actId="478"/>
          <ac:picMkLst>
            <pc:docMk/>
            <pc:sldMk cId="2237698455" sldId="492"/>
            <ac:picMk id="16" creationId="{96D5142F-7449-2CBF-EDED-06B12A193493}"/>
          </ac:picMkLst>
        </pc:picChg>
        <pc:picChg chg="del">
          <ac:chgData name="Azzalini Adrien" userId="2b39ae1e-cf30-4aee-9590-a5e8bc530ea8" providerId="ADAL" clId="{7486B89A-C9BD-489D-906A-52F032FB6A32}" dt="2023-01-23T09:07:22.649" v="2264" actId="478"/>
          <ac:picMkLst>
            <pc:docMk/>
            <pc:sldMk cId="2237698455" sldId="492"/>
            <ac:picMk id="21" creationId="{FBF8AB5D-11F2-D070-6D50-E90308F7E82C}"/>
          </ac:picMkLst>
        </pc:picChg>
        <pc:picChg chg="del">
          <ac:chgData name="Azzalini Adrien" userId="2b39ae1e-cf30-4aee-9590-a5e8bc530ea8" providerId="ADAL" clId="{7486B89A-C9BD-489D-906A-52F032FB6A32}" dt="2023-01-23T09:07:22.649" v="2264" actId="478"/>
          <ac:picMkLst>
            <pc:docMk/>
            <pc:sldMk cId="2237698455" sldId="492"/>
            <ac:picMk id="22" creationId="{417E2542-95B2-37FD-F0A7-37EF26F8C059}"/>
          </ac:picMkLst>
        </pc:picChg>
        <pc:picChg chg="del">
          <ac:chgData name="Azzalini Adrien" userId="2b39ae1e-cf30-4aee-9590-a5e8bc530ea8" providerId="ADAL" clId="{7486B89A-C9BD-489D-906A-52F032FB6A32}" dt="2023-01-23T09:07:22.649" v="2264" actId="478"/>
          <ac:picMkLst>
            <pc:docMk/>
            <pc:sldMk cId="2237698455" sldId="492"/>
            <ac:picMk id="24" creationId="{916823A0-A0CD-444A-229D-44926314A60E}"/>
          </ac:picMkLst>
        </pc:picChg>
        <pc:picChg chg="add mod">
          <ac:chgData name="Azzalini Adrien" userId="2b39ae1e-cf30-4aee-9590-a5e8bc530ea8" providerId="ADAL" clId="{7486B89A-C9BD-489D-906A-52F032FB6A32}" dt="2023-01-23T09:21:25.661" v="2617" actId="207"/>
          <ac:picMkLst>
            <pc:docMk/>
            <pc:sldMk cId="2237698455" sldId="492"/>
            <ac:picMk id="46" creationId="{75647416-A1B1-26EC-E777-294E946AB0F2}"/>
          </ac:picMkLst>
        </pc:picChg>
        <pc:picChg chg="add mod">
          <ac:chgData name="Azzalini Adrien" userId="2b39ae1e-cf30-4aee-9590-a5e8bc530ea8" providerId="ADAL" clId="{7486B89A-C9BD-489D-906A-52F032FB6A32}" dt="2023-01-23T09:21:25.661" v="2617" actId="207"/>
          <ac:picMkLst>
            <pc:docMk/>
            <pc:sldMk cId="2237698455" sldId="492"/>
            <ac:picMk id="49" creationId="{73CA5424-25FB-1469-5126-2C8BC0A94A8C}"/>
          </ac:picMkLst>
        </pc:picChg>
        <pc:picChg chg="add del mod">
          <ac:chgData name="Azzalini Adrien" userId="2b39ae1e-cf30-4aee-9590-a5e8bc530ea8" providerId="ADAL" clId="{7486B89A-C9BD-489D-906A-52F032FB6A32}" dt="2023-01-23T09:19:50.156" v="2609" actId="478"/>
          <ac:picMkLst>
            <pc:docMk/>
            <pc:sldMk cId="2237698455" sldId="492"/>
            <ac:picMk id="51" creationId="{9095EA4C-3F50-8EFE-D9DE-044901D2C0A8}"/>
          </ac:picMkLst>
        </pc:picChg>
        <pc:picChg chg="add mod">
          <ac:chgData name="Azzalini Adrien" userId="2b39ae1e-cf30-4aee-9590-a5e8bc530ea8" providerId="ADAL" clId="{7486B89A-C9BD-489D-906A-52F032FB6A32}" dt="2023-01-23T09:21:25.661" v="2617" actId="207"/>
          <ac:picMkLst>
            <pc:docMk/>
            <pc:sldMk cId="2237698455" sldId="492"/>
            <ac:picMk id="53" creationId="{902E65A7-D866-7B62-BB0C-C62C91942B88}"/>
          </ac:picMkLst>
        </pc:picChg>
        <pc:picChg chg="add mod">
          <ac:chgData name="Azzalini Adrien" userId="2b39ae1e-cf30-4aee-9590-a5e8bc530ea8" providerId="ADAL" clId="{7486B89A-C9BD-489D-906A-52F032FB6A32}" dt="2023-01-23T09:21:25.661" v="2617" actId="207"/>
          <ac:picMkLst>
            <pc:docMk/>
            <pc:sldMk cId="2237698455" sldId="492"/>
            <ac:picMk id="57" creationId="{E246F273-728E-5220-522E-CB3DDE45822B}"/>
          </ac:picMkLst>
        </pc:picChg>
        <pc:cxnChg chg="mod">
          <ac:chgData name="Azzalini Adrien" userId="2b39ae1e-cf30-4aee-9590-a5e8bc530ea8" providerId="ADAL" clId="{7486B89A-C9BD-489D-906A-52F032FB6A32}" dt="2023-01-23T09:06:12.082" v="2261" actId="1076"/>
          <ac:cxnSpMkLst>
            <pc:docMk/>
            <pc:sldMk cId="2237698455" sldId="492"/>
            <ac:cxnSpMk id="29" creationId="{C543E281-00B1-51DF-85C3-AD72ACA171C7}"/>
          </ac:cxnSpMkLst>
        </pc:cxnChg>
        <pc:cxnChg chg="add mod">
          <ac:chgData name="Azzalini Adrien" userId="2b39ae1e-cf30-4aee-9590-a5e8bc530ea8" providerId="ADAL" clId="{7486B89A-C9BD-489D-906A-52F032FB6A32}" dt="2023-01-23T09:15:45.640" v="2528" actId="1038"/>
          <ac:cxnSpMkLst>
            <pc:docMk/>
            <pc:sldMk cId="2237698455" sldId="492"/>
            <ac:cxnSpMk id="34" creationId="{4A7417A1-4463-2627-5D7B-D78EC241082A}"/>
          </ac:cxnSpMkLst>
        </pc:cxnChg>
        <pc:cxnChg chg="add mod">
          <ac:chgData name="Azzalini Adrien" userId="2b39ae1e-cf30-4aee-9590-a5e8bc530ea8" providerId="ADAL" clId="{7486B89A-C9BD-489D-906A-52F032FB6A32}" dt="2023-01-23T09:15:45.640" v="2528" actId="1038"/>
          <ac:cxnSpMkLst>
            <pc:docMk/>
            <pc:sldMk cId="2237698455" sldId="492"/>
            <ac:cxnSpMk id="35" creationId="{A679D869-3B12-58EC-499D-425ECA0F445D}"/>
          </ac:cxnSpMkLst>
        </pc:cxnChg>
        <pc:cxnChg chg="add mod">
          <ac:chgData name="Azzalini Adrien" userId="2b39ae1e-cf30-4aee-9590-a5e8bc530ea8" providerId="ADAL" clId="{7486B89A-C9BD-489D-906A-52F032FB6A32}" dt="2023-01-23T09:15:45.640" v="2528" actId="1038"/>
          <ac:cxnSpMkLst>
            <pc:docMk/>
            <pc:sldMk cId="2237698455" sldId="492"/>
            <ac:cxnSpMk id="37" creationId="{432A1A02-2D9C-4EC3-5241-0BD11E891420}"/>
          </ac:cxnSpMkLst>
        </pc:cxnChg>
        <pc:cxnChg chg="del mod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48" creationId="{2BE4B963-E308-4052-3B7A-401D09BFCB1F}"/>
          </ac:cxnSpMkLst>
        </pc:cxnChg>
        <pc:cxnChg chg="del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54" creationId="{232CA8D2-5629-49B4-E89F-38F40A89063E}"/>
          </ac:cxnSpMkLst>
        </pc:cxnChg>
        <pc:cxnChg chg="del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55" creationId="{E3240A97-0565-6D92-E0CE-30DA9B46E11F}"/>
          </ac:cxnSpMkLst>
        </pc:cxnChg>
        <pc:cxnChg chg="del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58" creationId="{1763E236-02BA-494E-4E00-83CE38879DE8}"/>
          </ac:cxnSpMkLst>
        </pc:cxnChg>
        <pc:cxnChg chg="del">
          <ac:chgData name="Azzalini Adrien" userId="2b39ae1e-cf30-4aee-9590-a5e8bc530ea8" providerId="ADAL" clId="{7486B89A-C9BD-489D-906A-52F032FB6A32}" dt="2023-01-23T09:07:23.623" v="2265" actId="478"/>
          <ac:cxnSpMkLst>
            <pc:docMk/>
            <pc:sldMk cId="2237698455" sldId="492"/>
            <ac:cxnSpMk id="59" creationId="{EB2CF022-F363-B73A-7953-77A125484490}"/>
          </ac:cxnSpMkLst>
        </pc:cxnChg>
        <pc:cxnChg chg="del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74" creationId="{D9D461CA-FFD5-31F1-4D49-F58736A917AB}"/>
          </ac:cxnSpMkLst>
        </pc:cxnChg>
        <pc:cxnChg chg="del">
          <ac:chgData name="Azzalini Adrien" userId="2b39ae1e-cf30-4aee-9590-a5e8bc530ea8" providerId="ADAL" clId="{7486B89A-C9BD-489D-906A-52F032FB6A32}" dt="2023-01-23T09:07:22.649" v="2264" actId="478"/>
          <ac:cxnSpMkLst>
            <pc:docMk/>
            <pc:sldMk cId="2237698455" sldId="492"/>
            <ac:cxnSpMk id="82" creationId="{8155B78A-D6FF-D04E-F6DB-D5C142FDD223}"/>
          </ac:cxnSpMkLst>
        </pc:cxnChg>
      </pc:sldChg>
      <pc:sldChg chg="modSp mod">
        <pc:chgData name="Azzalini Adrien" userId="2b39ae1e-cf30-4aee-9590-a5e8bc530ea8" providerId="ADAL" clId="{7486B89A-C9BD-489D-906A-52F032FB6A32}" dt="2023-01-27T07:37:49.468" v="4540" actId="1076"/>
        <pc:sldMkLst>
          <pc:docMk/>
          <pc:sldMk cId="116209141" sldId="493"/>
        </pc:sldMkLst>
        <pc:spChg chg="mod">
          <ac:chgData name="Azzalini Adrien" userId="2b39ae1e-cf30-4aee-9590-a5e8bc530ea8" providerId="ADAL" clId="{7486B89A-C9BD-489D-906A-52F032FB6A32}" dt="2023-01-27T07:37:49.468" v="4540" actId="1076"/>
          <ac:spMkLst>
            <pc:docMk/>
            <pc:sldMk cId="116209141" sldId="493"/>
            <ac:spMk id="6" creationId="{00000000-0000-0000-0000-000000000000}"/>
          </ac:spMkLst>
        </pc:spChg>
      </pc:sldChg>
      <pc:sldChg chg="modSp mod">
        <pc:chgData name="Azzalini Adrien" userId="2b39ae1e-cf30-4aee-9590-a5e8bc530ea8" providerId="ADAL" clId="{7486B89A-C9BD-489D-906A-52F032FB6A32}" dt="2023-01-27T07:52:34.711" v="4594" actId="20577"/>
        <pc:sldMkLst>
          <pc:docMk/>
          <pc:sldMk cId="792500081" sldId="494"/>
        </pc:sldMkLst>
        <pc:spChg chg="mod">
          <ac:chgData name="Azzalini Adrien" userId="2b39ae1e-cf30-4aee-9590-a5e8bc530ea8" providerId="ADAL" clId="{7486B89A-C9BD-489D-906A-52F032FB6A32}" dt="2023-01-27T07:38:44.556" v="4544" actId="403"/>
          <ac:spMkLst>
            <pc:docMk/>
            <pc:sldMk cId="792500081" sldId="494"/>
            <ac:spMk id="6" creationId="{CCC1CBE1-EC5B-5B0B-5E7C-D6013C3489E2}"/>
          </ac:spMkLst>
        </pc:spChg>
        <pc:spChg chg="mod">
          <ac:chgData name="Azzalini Adrien" userId="2b39ae1e-cf30-4aee-9590-a5e8bc530ea8" providerId="ADAL" clId="{7486B89A-C9BD-489D-906A-52F032FB6A32}" dt="2023-01-27T07:38:44.556" v="4544" actId="403"/>
          <ac:spMkLst>
            <pc:docMk/>
            <pc:sldMk cId="792500081" sldId="494"/>
            <ac:spMk id="7" creationId="{E3F184F6-1C69-DDC1-9C56-5C404DCA0846}"/>
          </ac:spMkLst>
        </pc:spChg>
        <pc:spChg chg="mod">
          <ac:chgData name="Azzalini Adrien" userId="2b39ae1e-cf30-4aee-9590-a5e8bc530ea8" providerId="ADAL" clId="{7486B89A-C9BD-489D-906A-52F032FB6A32}" dt="2023-01-27T07:38:44.556" v="4544" actId="403"/>
          <ac:spMkLst>
            <pc:docMk/>
            <pc:sldMk cId="792500081" sldId="494"/>
            <ac:spMk id="14" creationId="{037662B9-C78C-ECE7-7AEE-A64F1158D1D5}"/>
          </ac:spMkLst>
        </pc:spChg>
        <pc:spChg chg="mod">
          <ac:chgData name="Azzalini Adrien" userId="2b39ae1e-cf30-4aee-9590-a5e8bc530ea8" providerId="ADAL" clId="{7486B89A-C9BD-489D-906A-52F032FB6A32}" dt="2023-01-27T07:38:44.556" v="4544" actId="403"/>
          <ac:spMkLst>
            <pc:docMk/>
            <pc:sldMk cId="792500081" sldId="494"/>
            <ac:spMk id="19" creationId="{16270FEB-5E29-9971-3A34-EEF8DF8081CD}"/>
          </ac:spMkLst>
        </pc:spChg>
        <pc:spChg chg="mod">
          <ac:chgData name="Azzalini Adrien" userId="2b39ae1e-cf30-4aee-9590-a5e8bc530ea8" providerId="ADAL" clId="{7486B89A-C9BD-489D-906A-52F032FB6A32}" dt="2023-01-27T07:39:03.063" v="4553" actId="404"/>
          <ac:spMkLst>
            <pc:docMk/>
            <pc:sldMk cId="792500081" sldId="494"/>
            <ac:spMk id="23" creationId="{AEED1379-D9F9-D2C6-EBE4-3B796A5568BE}"/>
          </ac:spMkLst>
        </pc:spChg>
        <pc:spChg chg="mod">
          <ac:chgData name="Azzalini Adrien" userId="2b39ae1e-cf30-4aee-9590-a5e8bc530ea8" providerId="ADAL" clId="{7486B89A-C9BD-489D-906A-52F032FB6A32}" dt="2023-01-27T07:52:34.711" v="4594" actId="20577"/>
          <ac:spMkLst>
            <pc:docMk/>
            <pc:sldMk cId="792500081" sldId="494"/>
            <ac:spMk id="27" creationId="{9065FB1F-7178-3B98-92D9-642C1558B642}"/>
          </ac:spMkLst>
        </pc:spChg>
      </pc:sldChg>
      <pc:sldChg chg="mod modShow">
        <pc:chgData name="Azzalini Adrien" userId="2b39ae1e-cf30-4aee-9590-a5e8bc530ea8" providerId="ADAL" clId="{7486B89A-C9BD-489D-906A-52F032FB6A32}" dt="2023-01-26T16:32:21.158" v="4368" actId="729"/>
        <pc:sldMkLst>
          <pc:docMk/>
          <pc:sldMk cId="4096860941" sldId="495"/>
        </pc:sldMkLst>
      </pc:sldChg>
      <pc:sldChg chg="modSp mod">
        <pc:chgData name="Azzalini Adrien" userId="2b39ae1e-cf30-4aee-9590-a5e8bc530ea8" providerId="ADAL" clId="{7486B89A-C9BD-489D-906A-52F032FB6A32}" dt="2023-01-27T07:39:58.841" v="4557" actId="2711"/>
        <pc:sldMkLst>
          <pc:docMk/>
          <pc:sldMk cId="3517815297" sldId="497"/>
        </pc:sldMkLst>
        <pc:spChg chg="mod">
          <ac:chgData name="Azzalini Adrien" userId="2b39ae1e-cf30-4aee-9590-a5e8bc530ea8" providerId="ADAL" clId="{7486B89A-C9BD-489D-906A-52F032FB6A32}" dt="2023-01-27T07:39:58.841" v="4557" actId="2711"/>
          <ac:spMkLst>
            <pc:docMk/>
            <pc:sldMk cId="3517815297" sldId="497"/>
            <ac:spMk id="7" creationId="{C7768524-4961-7F2C-7ACF-04ED6B256C17}"/>
          </ac:spMkLst>
        </pc:spChg>
        <pc:spChg chg="mod">
          <ac:chgData name="Azzalini Adrien" userId="2b39ae1e-cf30-4aee-9590-a5e8bc530ea8" providerId="ADAL" clId="{7486B89A-C9BD-489D-906A-52F032FB6A32}" dt="2023-01-27T07:39:55.589" v="4556" actId="2711"/>
          <ac:spMkLst>
            <pc:docMk/>
            <pc:sldMk cId="3517815297" sldId="497"/>
            <ac:spMk id="9" creationId="{BF29CFC4-9B19-1A15-EF3C-5973C3243FB2}"/>
          </ac:spMkLst>
        </pc:spChg>
      </pc:sldChg>
      <pc:sldChg chg="addSp modSp mod">
        <pc:chgData name="Azzalini Adrien" userId="2b39ae1e-cf30-4aee-9590-a5e8bc530ea8" providerId="ADAL" clId="{7486B89A-C9BD-489D-906A-52F032FB6A32}" dt="2023-01-27T07:55:05.904" v="4624" actId="20577"/>
        <pc:sldMkLst>
          <pc:docMk/>
          <pc:sldMk cId="1999659846" sldId="499"/>
        </pc:sldMkLst>
        <pc:spChg chg="mod">
          <ac:chgData name="Azzalini Adrien" userId="2b39ae1e-cf30-4aee-9590-a5e8bc530ea8" providerId="ADAL" clId="{7486B89A-C9BD-489D-906A-52F032FB6A32}" dt="2023-01-27T07:53:53.769" v="4611" actId="5793"/>
          <ac:spMkLst>
            <pc:docMk/>
            <pc:sldMk cId="1999659846" sldId="499"/>
            <ac:spMk id="3" creationId="{00000000-0000-0000-0000-000000000000}"/>
          </ac:spMkLst>
        </pc:spChg>
        <pc:graphicFrameChg chg="mod">
          <ac:chgData name="Azzalini Adrien" userId="2b39ae1e-cf30-4aee-9590-a5e8bc530ea8" providerId="ADAL" clId="{7486B89A-C9BD-489D-906A-52F032FB6A32}" dt="2023-01-27T07:55:05.904" v="4624" actId="20577"/>
          <ac:graphicFrameMkLst>
            <pc:docMk/>
            <pc:sldMk cId="1999659846" sldId="499"/>
            <ac:graphicFrameMk id="5" creationId="{89CEB067-3D82-71E1-96BD-69ECFD489F31}"/>
          </ac:graphicFrameMkLst>
        </pc:graphicFrameChg>
        <pc:picChg chg="add mod ord">
          <ac:chgData name="Azzalini Adrien" userId="2b39ae1e-cf30-4aee-9590-a5e8bc530ea8" providerId="ADAL" clId="{7486B89A-C9BD-489D-906A-52F032FB6A32}" dt="2023-01-27T07:43:34.932" v="4565" actId="167"/>
          <ac:picMkLst>
            <pc:docMk/>
            <pc:sldMk cId="1999659846" sldId="499"/>
            <ac:picMk id="2" creationId="{8D423D16-EAD1-A472-DC85-A813EF4EDD93}"/>
          </ac:picMkLst>
        </pc:picChg>
      </pc:sldChg>
      <pc:sldChg chg="modNotesTx">
        <pc:chgData name="Azzalini Adrien" userId="2b39ae1e-cf30-4aee-9590-a5e8bc530ea8" providerId="ADAL" clId="{7486B89A-C9BD-489D-906A-52F032FB6A32}" dt="2023-01-27T08:14:18.428" v="4652" actId="20577"/>
        <pc:sldMkLst>
          <pc:docMk/>
          <pc:sldMk cId="570048781" sldId="500"/>
        </pc:sldMkLst>
      </pc:sldChg>
      <pc:sldChg chg="modSp mod modAnim">
        <pc:chgData name="Azzalini Adrien" userId="2b39ae1e-cf30-4aee-9590-a5e8bc530ea8" providerId="ADAL" clId="{7486B89A-C9BD-489D-906A-52F032FB6A32}" dt="2023-01-27T07:48:37.789" v="4587"/>
        <pc:sldMkLst>
          <pc:docMk/>
          <pc:sldMk cId="1986961767" sldId="501"/>
        </pc:sldMkLst>
        <pc:spChg chg="mod">
          <ac:chgData name="Azzalini Adrien" userId="2b39ae1e-cf30-4aee-9590-a5e8bc530ea8" providerId="ADAL" clId="{7486B89A-C9BD-489D-906A-52F032FB6A32}" dt="2023-01-27T07:35:07.595" v="4527" actId="1076"/>
          <ac:spMkLst>
            <pc:docMk/>
            <pc:sldMk cId="1986961767" sldId="501"/>
            <ac:spMk id="9" creationId="{D4B58049-43FE-8C20-7BB4-4B2D53D883E0}"/>
          </ac:spMkLst>
        </pc:spChg>
        <pc:spChg chg="mod">
          <ac:chgData name="Azzalini Adrien" userId="2b39ae1e-cf30-4aee-9590-a5e8bc530ea8" providerId="ADAL" clId="{7486B89A-C9BD-489D-906A-52F032FB6A32}" dt="2023-01-27T07:35:03.565" v="4525" actId="1076"/>
          <ac:spMkLst>
            <pc:docMk/>
            <pc:sldMk cId="1986961767" sldId="501"/>
            <ac:spMk id="14" creationId="{DFA6931F-EFE1-4BED-1853-4BB03D147879}"/>
          </ac:spMkLst>
        </pc:spChg>
        <pc:spChg chg="mod">
          <ac:chgData name="Azzalini Adrien" userId="2b39ae1e-cf30-4aee-9590-a5e8bc530ea8" providerId="ADAL" clId="{7486B89A-C9BD-489D-906A-52F032FB6A32}" dt="2023-01-27T07:35:58.616" v="4529" actId="403"/>
          <ac:spMkLst>
            <pc:docMk/>
            <pc:sldMk cId="1986961767" sldId="501"/>
            <ac:spMk id="33" creationId="{763DE04C-337D-6575-5EBE-7C99EDF36285}"/>
          </ac:spMkLst>
        </pc:spChg>
        <pc:cxnChg chg="mod">
          <ac:chgData name="Azzalini Adrien" userId="2b39ae1e-cf30-4aee-9590-a5e8bc530ea8" providerId="ADAL" clId="{7486B89A-C9BD-489D-906A-52F032FB6A32}" dt="2023-01-27T07:46:29.475" v="4580" actId="1076"/>
          <ac:cxnSpMkLst>
            <pc:docMk/>
            <pc:sldMk cId="1986961767" sldId="501"/>
            <ac:cxnSpMk id="5" creationId="{E325FB20-AF65-DCE3-A4B7-02E15B8BFE8E}"/>
          </ac:cxnSpMkLst>
        </pc:cxnChg>
        <pc:cxnChg chg="mod">
          <ac:chgData name="Azzalini Adrien" userId="2b39ae1e-cf30-4aee-9590-a5e8bc530ea8" providerId="ADAL" clId="{7486B89A-C9BD-489D-906A-52F032FB6A32}" dt="2023-01-27T07:46:32.317" v="4581" actId="1076"/>
          <ac:cxnSpMkLst>
            <pc:docMk/>
            <pc:sldMk cId="1986961767" sldId="501"/>
            <ac:cxnSpMk id="6" creationId="{2F91CDBF-D937-6286-3EF5-E93AEE97B9A9}"/>
          </ac:cxnSpMkLst>
        </pc:cxnChg>
      </pc:sldChg>
      <pc:sldChg chg="modSp mod">
        <pc:chgData name="Azzalini Adrien" userId="2b39ae1e-cf30-4aee-9590-a5e8bc530ea8" providerId="ADAL" clId="{7486B89A-C9BD-489D-906A-52F032FB6A32}" dt="2023-01-27T07:34:00.557" v="4509" actId="403"/>
        <pc:sldMkLst>
          <pc:docMk/>
          <pc:sldMk cId="1447852614" sldId="502"/>
        </pc:sldMkLst>
        <pc:spChg chg="mod">
          <ac:chgData name="Azzalini Adrien" userId="2b39ae1e-cf30-4aee-9590-a5e8bc530ea8" providerId="ADAL" clId="{7486B89A-C9BD-489D-906A-52F032FB6A32}" dt="2023-01-27T07:33:24.996" v="4478" actId="14100"/>
          <ac:spMkLst>
            <pc:docMk/>
            <pc:sldMk cId="1447852614" sldId="502"/>
            <ac:spMk id="9" creationId="{D4B58049-43FE-8C20-7BB4-4B2D53D883E0}"/>
          </ac:spMkLst>
        </pc:spChg>
        <pc:spChg chg="mod">
          <ac:chgData name="Azzalini Adrien" userId="2b39ae1e-cf30-4aee-9590-a5e8bc530ea8" providerId="ADAL" clId="{7486B89A-C9BD-489D-906A-52F032FB6A32}" dt="2023-01-27T07:33:56.159" v="4507" actId="403"/>
          <ac:spMkLst>
            <pc:docMk/>
            <pc:sldMk cId="1447852614" sldId="502"/>
            <ac:spMk id="26" creationId="{AD3DA19C-304B-3F81-B045-5B956AB0DC29}"/>
          </ac:spMkLst>
        </pc:spChg>
        <pc:spChg chg="mod">
          <ac:chgData name="Azzalini Adrien" userId="2b39ae1e-cf30-4aee-9590-a5e8bc530ea8" providerId="ADAL" clId="{7486B89A-C9BD-489D-906A-52F032FB6A32}" dt="2023-01-27T07:34:00.557" v="4509" actId="403"/>
          <ac:spMkLst>
            <pc:docMk/>
            <pc:sldMk cId="1447852614" sldId="502"/>
            <ac:spMk id="29" creationId="{AC0306E5-3774-4E56-05E7-A5B04FD2359D}"/>
          </ac:spMkLst>
        </pc:spChg>
        <pc:grpChg chg="mod">
          <ac:chgData name="Azzalini Adrien" userId="2b39ae1e-cf30-4aee-9590-a5e8bc530ea8" providerId="ADAL" clId="{7486B89A-C9BD-489D-906A-52F032FB6A32}" dt="2023-01-27T07:33:49.386" v="4505" actId="1076"/>
          <ac:grpSpMkLst>
            <pc:docMk/>
            <pc:sldMk cId="1447852614" sldId="502"/>
            <ac:grpSpMk id="17" creationId="{4A521D6A-9374-2412-5A9B-FF559FB40F8E}"/>
          </ac:grpSpMkLst>
        </pc:grpChg>
      </pc:sldChg>
      <pc:sldChg chg="modSp mod">
        <pc:chgData name="Azzalini Adrien" userId="2b39ae1e-cf30-4aee-9590-a5e8bc530ea8" providerId="ADAL" clId="{7486B89A-C9BD-489D-906A-52F032FB6A32}" dt="2023-01-27T07:34:28.244" v="4518" actId="14100"/>
        <pc:sldMkLst>
          <pc:docMk/>
          <pc:sldMk cId="2807958753" sldId="503"/>
        </pc:sldMkLst>
        <pc:spChg chg="mod">
          <ac:chgData name="Azzalini Adrien" userId="2b39ae1e-cf30-4aee-9590-a5e8bc530ea8" providerId="ADAL" clId="{7486B89A-C9BD-489D-906A-52F032FB6A32}" dt="2023-01-27T07:34:19.576" v="4515" actId="14100"/>
          <ac:spMkLst>
            <pc:docMk/>
            <pc:sldMk cId="2807958753" sldId="503"/>
            <ac:spMk id="9" creationId="{D4B58049-43FE-8C20-7BB4-4B2D53D883E0}"/>
          </ac:spMkLst>
        </pc:spChg>
        <pc:spChg chg="mod">
          <ac:chgData name="Azzalini Adrien" userId="2b39ae1e-cf30-4aee-9590-a5e8bc530ea8" providerId="ADAL" clId="{7486B89A-C9BD-489D-906A-52F032FB6A32}" dt="2023-01-27T07:34:28.244" v="4518" actId="14100"/>
          <ac:spMkLst>
            <pc:docMk/>
            <pc:sldMk cId="2807958753" sldId="503"/>
            <ac:spMk id="26" creationId="{AD3DA19C-304B-3F81-B045-5B956AB0DC29}"/>
          </ac:spMkLst>
        </pc:spChg>
      </pc:sldChg>
      <pc:sldChg chg="new del">
        <pc:chgData name="Azzalini Adrien" userId="2b39ae1e-cf30-4aee-9590-a5e8bc530ea8" providerId="ADAL" clId="{7486B89A-C9BD-489D-906A-52F032FB6A32}" dt="2023-01-26T15:11:53.126" v="4263" actId="2696"/>
        <pc:sldMkLst>
          <pc:docMk/>
          <pc:sldMk cId="3991513133" sldId="504"/>
        </pc:sldMkLst>
      </pc:sldChg>
      <pc:sldChg chg="addSp delSp modSp new mod setBg">
        <pc:chgData name="Azzalini Adrien" userId="2b39ae1e-cf30-4aee-9590-a5e8bc530ea8" providerId="ADAL" clId="{7486B89A-C9BD-489D-906A-52F032FB6A32}" dt="2023-01-27T08:02:26.228" v="4643" actId="790"/>
        <pc:sldMkLst>
          <pc:docMk/>
          <pc:sldMk cId="851222120" sldId="505"/>
        </pc:sldMkLst>
        <pc:spChg chg="del">
          <ac:chgData name="Azzalini Adrien" userId="2b39ae1e-cf30-4aee-9590-a5e8bc530ea8" providerId="ADAL" clId="{7486B89A-C9BD-489D-906A-52F032FB6A32}" dt="2023-01-26T15:12:12.668" v="4288" actId="931"/>
          <ac:spMkLst>
            <pc:docMk/>
            <pc:sldMk cId="851222120" sldId="505"/>
            <ac:spMk id="2" creationId="{AC793E7F-9B52-C143-4336-FAF49EF65155}"/>
          </ac:spMkLst>
        </pc:spChg>
        <pc:spChg chg="del">
          <ac:chgData name="Azzalini Adrien" userId="2b39ae1e-cf30-4aee-9590-a5e8bc530ea8" providerId="ADAL" clId="{7486B89A-C9BD-489D-906A-52F032FB6A32}" dt="2023-01-26T15:12:16.289" v="4289" actId="478"/>
          <ac:spMkLst>
            <pc:docMk/>
            <pc:sldMk cId="851222120" sldId="505"/>
            <ac:spMk id="3" creationId="{9B350666-7B6A-15CD-A1DD-2FD28654C709}"/>
          </ac:spMkLst>
        </pc:spChg>
        <pc:spChg chg="mod">
          <ac:chgData name="Azzalini Adrien" userId="2b39ae1e-cf30-4aee-9590-a5e8bc530ea8" providerId="ADAL" clId="{7486B89A-C9BD-489D-906A-52F032FB6A32}" dt="2023-01-27T08:02:26.228" v="4643" actId="790"/>
          <ac:spMkLst>
            <pc:docMk/>
            <pc:sldMk cId="851222120" sldId="505"/>
            <ac:spMk id="4" creationId="{EBA58A89-6CB6-4DC6-6824-CFE096EC4A18}"/>
          </ac:spMkLst>
        </pc:spChg>
        <pc:spChg chg="add del mod">
          <ac:chgData name="Azzalini Adrien" userId="2b39ae1e-cf30-4aee-9590-a5e8bc530ea8" providerId="ADAL" clId="{7486B89A-C9BD-489D-906A-52F032FB6A32}" dt="2023-01-26T15:12:41.840" v="4299" actId="478"/>
          <ac:spMkLst>
            <pc:docMk/>
            <pc:sldMk cId="851222120" sldId="505"/>
            <ac:spMk id="8" creationId="{70BE6B7F-D911-EBF1-83EF-B77FA44FD16D}"/>
          </ac:spMkLst>
        </pc:spChg>
        <pc:spChg chg="add del mod">
          <ac:chgData name="Azzalini Adrien" userId="2b39ae1e-cf30-4aee-9590-a5e8bc530ea8" providerId="ADAL" clId="{7486B89A-C9BD-489D-906A-52F032FB6A32}" dt="2023-01-26T15:12:45.359" v="4301" actId="478"/>
          <ac:spMkLst>
            <pc:docMk/>
            <pc:sldMk cId="851222120" sldId="505"/>
            <ac:spMk id="10" creationId="{07B4E63F-5798-F558-30CC-3C0CC3DEB331}"/>
          </ac:spMkLst>
        </pc:spChg>
        <pc:spChg chg="add">
          <ac:chgData name="Azzalini Adrien" userId="2b39ae1e-cf30-4aee-9590-a5e8bc530ea8" providerId="ADAL" clId="{7486B89A-C9BD-489D-906A-52F032FB6A32}" dt="2023-01-26T15:13:40.090" v="4307" actId="26606"/>
          <ac:spMkLst>
            <pc:docMk/>
            <pc:sldMk cId="851222120" sldId="505"/>
            <ac:spMk id="17" creationId="{ACBE1851-2230-47A9-B000-CE9046EA61B9}"/>
          </ac:spMkLst>
        </pc:spChg>
        <pc:picChg chg="add del mod">
          <ac:chgData name="Azzalini Adrien" userId="2b39ae1e-cf30-4aee-9590-a5e8bc530ea8" providerId="ADAL" clId="{7486B89A-C9BD-489D-906A-52F032FB6A32}" dt="2023-01-26T15:12:43.147" v="4300" actId="478"/>
          <ac:picMkLst>
            <pc:docMk/>
            <pc:sldMk cId="851222120" sldId="505"/>
            <ac:picMk id="6" creationId="{9968765F-ECA5-3450-7B7D-8BE6B9F2AFCC}"/>
          </ac:picMkLst>
        </pc:picChg>
        <pc:picChg chg="add mod">
          <ac:chgData name="Azzalini Adrien" userId="2b39ae1e-cf30-4aee-9590-a5e8bc530ea8" providerId="ADAL" clId="{7486B89A-C9BD-489D-906A-52F032FB6A32}" dt="2023-01-26T15:13:40.090" v="4307" actId="26606"/>
          <ac:picMkLst>
            <pc:docMk/>
            <pc:sldMk cId="851222120" sldId="505"/>
            <ac:picMk id="12" creationId="{421EA37A-062E-B3E0-6201-8331E5729019}"/>
          </ac:picMkLst>
        </pc:picChg>
        <pc:cxnChg chg="add">
          <ac:chgData name="Azzalini Adrien" userId="2b39ae1e-cf30-4aee-9590-a5e8bc530ea8" providerId="ADAL" clId="{7486B89A-C9BD-489D-906A-52F032FB6A32}" dt="2023-01-26T15:13:40.090" v="4307" actId="26606"/>
          <ac:cxnSpMkLst>
            <pc:docMk/>
            <pc:sldMk cId="851222120" sldId="505"/>
            <ac:cxnSpMk id="19" creationId="{23B93832-6514-44F4-849B-5EE2C8A2337D}"/>
          </ac:cxnSpMkLst>
        </pc:cxnChg>
      </pc:sldChg>
      <pc:sldChg chg="modSp add del mod ord">
        <pc:chgData name="Azzalini Adrien" userId="2b39ae1e-cf30-4aee-9590-a5e8bc530ea8" providerId="ADAL" clId="{7486B89A-C9BD-489D-906A-52F032FB6A32}" dt="2023-01-27T07:43:38.597" v="4566" actId="2696"/>
        <pc:sldMkLst>
          <pc:docMk/>
          <pc:sldMk cId="2774509576" sldId="506"/>
        </pc:sldMkLst>
        <pc:picChg chg="mod">
          <ac:chgData name="Azzalini Adrien" userId="2b39ae1e-cf30-4aee-9590-a5e8bc530ea8" providerId="ADAL" clId="{7486B89A-C9BD-489D-906A-52F032FB6A32}" dt="2023-01-27T07:43:28.593" v="4563" actId="1076"/>
          <ac:picMkLst>
            <pc:docMk/>
            <pc:sldMk cId="2774509576" sldId="506"/>
            <ac:picMk id="6" creationId="{9FD461A6-821A-4033-A38D-E1A78D2EBC1D}"/>
          </ac:picMkLst>
        </pc:picChg>
      </pc:sldChg>
    </pc:docChg>
  </pc:docChgLst>
  <pc:docChgLst>
    <pc:chgData name="Grobéty Christophe" userId="6edd5da9-2e5b-41a9-b3a6-e3500c518466" providerId="ADAL" clId="{10928600-71B5-436D-B9A7-5DA2A329D3D7}"/>
    <pc:docChg chg="undo redo custSel addSld delSld modSld sldOrd modMainMaster modSection">
      <pc:chgData name="Grobéty Christophe" userId="6edd5da9-2e5b-41a9-b3a6-e3500c518466" providerId="ADAL" clId="{10928600-71B5-436D-B9A7-5DA2A329D3D7}" dt="2023-01-30T09:46:57.726" v="5389" actId="20577"/>
      <pc:docMkLst>
        <pc:docMk/>
      </pc:docMkLst>
      <pc:sldChg chg="modSp">
        <pc:chgData name="Grobéty Christophe" userId="6edd5da9-2e5b-41a9-b3a6-e3500c518466" providerId="ADAL" clId="{10928600-71B5-436D-B9A7-5DA2A329D3D7}" dt="2023-01-20T12:06:39.057" v="26"/>
        <pc:sldMkLst>
          <pc:docMk/>
          <pc:sldMk cId="3416354010" sldId="283"/>
        </pc:sldMkLst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416354010" sldId="283"/>
            <ac:picMk id="19" creationId="{00000000-0000-0000-0000-000000000000}"/>
          </ac:picMkLst>
        </pc:pic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416354010" sldId="283"/>
            <ac:picMk id="36" creationId="{00000000-0000-0000-0000-000000000000}"/>
          </ac:picMkLst>
        </pc:pic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416354010" sldId="283"/>
            <ac:picMk id="39" creationId="{00000000-0000-0000-0000-000000000000}"/>
          </ac:picMkLst>
        </pc:picChg>
      </pc:sldChg>
      <pc:sldChg chg="modSp">
        <pc:chgData name="Grobéty Christophe" userId="6edd5da9-2e5b-41a9-b3a6-e3500c518466" providerId="ADAL" clId="{10928600-71B5-436D-B9A7-5DA2A329D3D7}" dt="2023-01-20T12:06:39.057" v="26"/>
        <pc:sldMkLst>
          <pc:docMk/>
          <pc:sldMk cId="3115195054" sldId="312"/>
        </pc:sldMkLst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115195054" sldId="312"/>
            <ac:picMk id="15" creationId="{00000000-0000-0000-0000-000000000000}"/>
          </ac:picMkLst>
        </pc:pic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115195054" sldId="312"/>
            <ac:picMk id="18" creationId="{00000000-0000-0000-0000-000000000000}"/>
          </ac:picMkLst>
        </pc:picChg>
      </pc:sldChg>
      <pc:sldChg chg="setBg">
        <pc:chgData name="Grobéty Christophe" userId="6edd5da9-2e5b-41a9-b3a6-e3500c518466" providerId="ADAL" clId="{10928600-71B5-436D-B9A7-5DA2A329D3D7}" dt="2023-01-20T12:07:06.701" v="28"/>
        <pc:sldMkLst>
          <pc:docMk/>
          <pc:sldMk cId="3764837708" sldId="313"/>
        </pc:sldMkLst>
      </pc:sldChg>
      <pc:sldChg chg="modSp">
        <pc:chgData name="Grobéty Christophe" userId="6edd5da9-2e5b-41a9-b3a6-e3500c518466" providerId="ADAL" clId="{10928600-71B5-436D-B9A7-5DA2A329D3D7}" dt="2023-01-20T12:06:39.057" v="26"/>
        <pc:sldMkLst>
          <pc:docMk/>
          <pc:sldMk cId="2917518727" sldId="328"/>
        </pc:sldMkLst>
        <pc:spChg chg="mod">
          <ac:chgData name="Grobéty Christophe" userId="6edd5da9-2e5b-41a9-b3a6-e3500c518466" providerId="ADAL" clId="{10928600-71B5-436D-B9A7-5DA2A329D3D7}" dt="2023-01-20T12:06:39.057" v="26"/>
          <ac:spMkLst>
            <pc:docMk/>
            <pc:sldMk cId="2917518727" sldId="328"/>
            <ac:spMk id="4" creationId="{A9508774-A218-8D87-BAA3-D0579EC207A9}"/>
          </ac:spMkLst>
        </pc:sp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2917518727" sldId="328"/>
            <ac:picMk id="10" creationId="{00000000-0000-0000-0000-000000000000}"/>
          </ac:picMkLst>
        </pc:pic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2917518727" sldId="328"/>
            <ac:picMk id="11" creationId="{00000000-0000-0000-0000-000000000000}"/>
          </ac:picMkLst>
        </pc:picChg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2917518727" sldId="328"/>
            <ac:picMk id="14" creationId="{00000000-0000-0000-0000-000000000000}"/>
          </ac:picMkLst>
        </pc:picChg>
      </pc:sldChg>
      <pc:sldChg chg="setBg">
        <pc:chgData name="Grobéty Christophe" userId="6edd5da9-2e5b-41a9-b3a6-e3500c518466" providerId="ADAL" clId="{10928600-71B5-436D-B9A7-5DA2A329D3D7}" dt="2023-01-20T12:07:06.701" v="28"/>
        <pc:sldMkLst>
          <pc:docMk/>
          <pc:sldMk cId="4168372870" sldId="359"/>
        </pc:sldMkLst>
      </pc:sldChg>
      <pc:sldChg chg="modSp">
        <pc:chgData name="Grobéty Christophe" userId="6edd5da9-2e5b-41a9-b3a6-e3500c518466" providerId="ADAL" clId="{10928600-71B5-436D-B9A7-5DA2A329D3D7}" dt="2023-01-20T12:06:39.057" v="26"/>
        <pc:sldMkLst>
          <pc:docMk/>
          <pc:sldMk cId="3104862938" sldId="445"/>
        </pc:sldMkLst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104862938" sldId="445"/>
            <ac:picMk id="14" creationId="{80EFF8A3-E438-5E11-9E0A-972F21FBE9A3}"/>
          </ac:picMkLst>
        </pc:picChg>
      </pc:sldChg>
      <pc:sldChg chg="modSp">
        <pc:chgData name="Grobéty Christophe" userId="6edd5da9-2e5b-41a9-b3a6-e3500c518466" providerId="ADAL" clId="{10928600-71B5-436D-B9A7-5DA2A329D3D7}" dt="2023-01-20T12:06:39.057" v="26"/>
        <pc:sldMkLst>
          <pc:docMk/>
          <pc:sldMk cId="3807121981" sldId="446"/>
        </pc:sldMkLst>
        <pc:picChg chg="mod">
          <ac:chgData name="Grobéty Christophe" userId="6edd5da9-2e5b-41a9-b3a6-e3500c518466" providerId="ADAL" clId="{10928600-71B5-436D-B9A7-5DA2A329D3D7}" dt="2023-01-20T12:06:39.057" v="26"/>
          <ac:picMkLst>
            <pc:docMk/>
            <pc:sldMk cId="3807121981" sldId="446"/>
            <ac:picMk id="16" creationId="{F542C547-7059-CFDB-7598-97A589D2E7FC}"/>
          </ac:picMkLst>
        </pc:picChg>
      </pc:sldChg>
      <pc:sldChg chg="addSp delSp modSp new mod">
        <pc:chgData name="Grobéty Christophe" userId="6edd5da9-2e5b-41a9-b3a6-e3500c518466" providerId="ADAL" clId="{10928600-71B5-436D-B9A7-5DA2A329D3D7}" dt="2023-01-20T12:43:05.827" v="626" actId="207"/>
        <pc:sldMkLst>
          <pc:docMk/>
          <pc:sldMk cId="4213573417" sldId="453"/>
        </pc:sldMkLst>
        <pc:spChg chg="del">
          <ac:chgData name="Grobéty Christophe" userId="6edd5da9-2e5b-41a9-b3a6-e3500c518466" providerId="ADAL" clId="{10928600-71B5-436D-B9A7-5DA2A329D3D7}" dt="2023-01-20T12:03:19.280" v="16" actId="931"/>
          <ac:spMkLst>
            <pc:docMk/>
            <pc:sldMk cId="4213573417" sldId="453"/>
            <ac:spMk id="2" creationId="{79861309-51EA-8868-2DB7-97B65CD9B4ED}"/>
          </ac:spMkLst>
        </pc:spChg>
        <pc:spChg chg="del mod">
          <ac:chgData name="Grobéty Christophe" userId="6edd5da9-2e5b-41a9-b3a6-e3500c518466" providerId="ADAL" clId="{10928600-71B5-436D-B9A7-5DA2A329D3D7}" dt="2023-01-20T12:42:45.658" v="610" actId="478"/>
          <ac:spMkLst>
            <pc:docMk/>
            <pc:sldMk cId="4213573417" sldId="453"/>
            <ac:spMk id="3" creationId="{F70F10CF-24F9-7FBE-CA79-1FD28D389F01}"/>
          </ac:spMkLst>
        </pc:spChg>
        <pc:spChg chg="del">
          <ac:chgData name="Grobéty Christophe" userId="6edd5da9-2e5b-41a9-b3a6-e3500c518466" providerId="ADAL" clId="{10928600-71B5-436D-B9A7-5DA2A329D3D7}" dt="2023-01-20T12:05:09.262" v="19"/>
          <ac:spMkLst>
            <pc:docMk/>
            <pc:sldMk cId="4213573417" sldId="453"/>
            <ac:spMk id="4" creationId="{CCF47008-73C5-4BCF-9BD9-39359E94023A}"/>
          </ac:spMkLst>
        </pc:spChg>
        <pc:spChg chg="del mod">
          <ac:chgData name="Grobéty Christophe" userId="6edd5da9-2e5b-41a9-b3a6-e3500c518466" providerId="ADAL" clId="{10928600-71B5-436D-B9A7-5DA2A329D3D7}" dt="2023-01-20T12:19:55.002" v="178"/>
          <ac:spMkLst>
            <pc:docMk/>
            <pc:sldMk cId="4213573417" sldId="453"/>
            <ac:spMk id="5" creationId="{295D8FD1-6291-5CB2-2E8A-1474051528A7}"/>
          </ac:spMkLst>
        </pc:spChg>
        <pc:spChg chg="add del mod">
          <ac:chgData name="Grobéty Christophe" userId="6edd5da9-2e5b-41a9-b3a6-e3500c518466" providerId="ADAL" clId="{10928600-71B5-436D-B9A7-5DA2A329D3D7}" dt="2023-01-20T12:20:27.534" v="183"/>
          <ac:spMkLst>
            <pc:docMk/>
            <pc:sldMk cId="4213573417" sldId="453"/>
            <ac:spMk id="8" creationId="{2711DD0E-1C79-379C-FF02-A2E5D178FA50}"/>
          </ac:spMkLst>
        </pc:spChg>
        <pc:spChg chg="add mod">
          <ac:chgData name="Grobéty Christophe" userId="6edd5da9-2e5b-41a9-b3a6-e3500c518466" providerId="ADAL" clId="{10928600-71B5-436D-B9A7-5DA2A329D3D7}" dt="2023-01-20T12:29:56.238" v="370" actId="1076"/>
          <ac:spMkLst>
            <pc:docMk/>
            <pc:sldMk cId="4213573417" sldId="453"/>
            <ac:spMk id="10" creationId="{E5436F83-3D40-6DFB-9C59-64B74B5EA70D}"/>
          </ac:spMkLst>
        </pc:spChg>
        <pc:spChg chg="add mod">
          <ac:chgData name="Grobéty Christophe" userId="6edd5da9-2e5b-41a9-b3a6-e3500c518466" providerId="ADAL" clId="{10928600-71B5-436D-B9A7-5DA2A329D3D7}" dt="2023-01-20T12:43:05.827" v="626" actId="207"/>
          <ac:spMkLst>
            <pc:docMk/>
            <pc:sldMk cId="4213573417" sldId="453"/>
            <ac:spMk id="12" creationId="{60C7B79E-06C3-47F1-5B3F-2BBE95FDB855}"/>
          </ac:spMkLst>
        </pc:spChg>
        <pc:spChg chg="add mod">
          <ac:chgData name="Grobéty Christophe" userId="6edd5da9-2e5b-41a9-b3a6-e3500c518466" providerId="ADAL" clId="{10928600-71B5-436D-B9A7-5DA2A329D3D7}" dt="2023-01-20T12:42:54.084" v="623" actId="20577"/>
          <ac:spMkLst>
            <pc:docMk/>
            <pc:sldMk cId="4213573417" sldId="453"/>
            <ac:spMk id="13" creationId="{A40C8A9E-9719-FB26-7C55-7CBA083CEA53}"/>
          </ac:spMkLst>
        </pc:spChg>
        <pc:picChg chg="add mod">
          <ac:chgData name="Grobéty Christophe" userId="6edd5da9-2e5b-41a9-b3a6-e3500c518466" providerId="ADAL" clId="{10928600-71B5-436D-B9A7-5DA2A329D3D7}" dt="2023-01-20T12:21:03.408" v="188" actId="1076"/>
          <ac:picMkLst>
            <pc:docMk/>
            <pc:sldMk cId="4213573417" sldId="453"/>
            <ac:picMk id="7" creationId="{002E9D47-08E1-1542-DF86-84DA9F4FCDF5}"/>
          </ac:picMkLst>
        </pc:picChg>
        <pc:picChg chg="add mod">
          <ac:chgData name="Grobéty Christophe" userId="6edd5da9-2e5b-41a9-b3a6-e3500c518466" providerId="ADAL" clId="{10928600-71B5-436D-B9A7-5DA2A329D3D7}" dt="2023-01-20T12:06:39.057" v="26"/>
          <ac:picMkLst>
            <pc:docMk/>
            <pc:sldMk cId="4213573417" sldId="453"/>
            <ac:picMk id="1026" creationId="{2703FE0D-A739-EDE4-5AA0-788F6FADEC48}"/>
          </ac:picMkLst>
        </pc:picChg>
        <pc:picChg chg="add del mod">
          <ac:chgData name="Grobéty Christophe" userId="6edd5da9-2e5b-41a9-b3a6-e3500c518466" providerId="ADAL" clId="{10928600-71B5-436D-B9A7-5DA2A329D3D7}" dt="2023-01-20T12:05:31" v="24" actId="478"/>
          <ac:picMkLst>
            <pc:docMk/>
            <pc:sldMk cId="4213573417" sldId="453"/>
            <ac:picMk id="1028" creationId="{A96B6A00-CEC1-972F-0F6F-6295B19190C6}"/>
          </ac:picMkLst>
        </pc:picChg>
        <pc:picChg chg="add del mod">
          <ac:chgData name="Grobéty Christophe" userId="6edd5da9-2e5b-41a9-b3a6-e3500c518466" providerId="ADAL" clId="{10928600-71B5-436D-B9A7-5DA2A329D3D7}" dt="2023-01-20T12:20:21.955" v="182" actId="478"/>
          <ac:picMkLst>
            <pc:docMk/>
            <pc:sldMk cId="4213573417" sldId="453"/>
            <ac:picMk id="1030" creationId="{A2E4594F-F550-5EFF-2C65-8031D633642B}"/>
          </ac:picMkLst>
        </pc:picChg>
        <pc:picChg chg="add mod">
          <ac:chgData name="Grobéty Christophe" userId="6edd5da9-2e5b-41a9-b3a6-e3500c518466" providerId="ADAL" clId="{10928600-71B5-436D-B9A7-5DA2A329D3D7}" dt="2023-01-20T12:20:27.534" v="183"/>
          <ac:picMkLst>
            <pc:docMk/>
            <pc:sldMk cId="4213573417" sldId="453"/>
            <ac:picMk id="1032" creationId="{2AF3D377-B2D5-24AB-06DB-A804D3DDCB79}"/>
          </ac:picMkLst>
        </pc:picChg>
        <pc:picChg chg="add del mod">
          <ac:chgData name="Grobéty Christophe" userId="6edd5da9-2e5b-41a9-b3a6-e3500c518466" providerId="ADAL" clId="{10928600-71B5-436D-B9A7-5DA2A329D3D7}" dt="2023-01-20T12:21:22.344" v="190" actId="478"/>
          <ac:picMkLst>
            <pc:docMk/>
            <pc:sldMk cId="4213573417" sldId="453"/>
            <ac:picMk id="1034" creationId="{5AECF894-65DE-15F4-8EEE-E2B10F500A34}"/>
          </ac:picMkLst>
        </pc:picChg>
        <pc:cxnChg chg="add mod">
          <ac:chgData name="Grobéty Christophe" userId="6edd5da9-2e5b-41a9-b3a6-e3500c518466" providerId="ADAL" clId="{10928600-71B5-436D-B9A7-5DA2A329D3D7}" dt="2023-01-20T12:29:59.904" v="371" actId="1076"/>
          <ac:cxnSpMkLst>
            <pc:docMk/>
            <pc:sldMk cId="4213573417" sldId="453"/>
            <ac:cxnSpMk id="9" creationId="{2845E6B5-0987-2094-E0BF-5167D46B5B74}"/>
          </ac:cxnSpMkLst>
        </pc:cxnChg>
      </pc:sldChg>
      <pc:sldChg chg="addSp delSp modSp new mod">
        <pc:chgData name="Grobéty Christophe" userId="6edd5da9-2e5b-41a9-b3a6-e3500c518466" providerId="ADAL" clId="{10928600-71B5-436D-B9A7-5DA2A329D3D7}" dt="2023-01-20T12:42:19.166" v="609" actId="27636"/>
        <pc:sldMkLst>
          <pc:docMk/>
          <pc:sldMk cId="265354452" sldId="455"/>
        </pc:sldMkLst>
        <pc:spChg chg="del">
          <ac:chgData name="Grobéty Christophe" userId="6edd5da9-2e5b-41a9-b3a6-e3500c518466" providerId="ADAL" clId="{10928600-71B5-436D-B9A7-5DA2A329D3D7}" dt="2023-01-20T12:08:20.877" v="31" actId="478"/>
          <ac:spMkLst>
            <pc:docMk/>
            <pc:sldMk cId="265354452" sldId="455"/>
            <ac:spMk id="2" creationId="{E606E78D-956E-7342-45B2-170F205E0682}"/>
          </ac:spMkLst>
        </pc:spChg>
        <pc:spChg chg="del">
          <ac:chgData name="Grobéty Christophe" userId="6edd5da9-2e5b-41a9-b3a6-e3500c518466" providerId="ADAL" clId="{10928600-71B5-436D-B9A7-5DA2A329D3D7}" dt="2023-01-20T12:08:17.496" v="30" actId="478"/>
          <ac:spMkLst>
            <pc:docMk/>
            <pc:sldMk cId="265354452" sldId="455"/>
            <ac:spMk id="3" creationId="{3239F958-7B61-14A8-5CC6-908714CE2425}"/>
          </ac:spMkLst>
        </pc:spChg>
        <pc:spChg chg="del mod">
          <ac:chgData name="Grobéty Christophe" userId="6edd5da9-2e5b-41a9-b3a6-e3500c518466" providerId="ADAL" clId="{10928600-71B5-436D-B9A7-5DA2A329D3D7}" dt="2023-01-20T12:08:39.163" v="35" actId="478"/>
          <ac:spMkLst>
            <pc:docMk/>
            <pc:sldMk cId="265354452" sldId="455"/>
            <ac:spMk id="4" creationId="{625D04C0-4713-E347-5B98-A943680E0E9F}"/>
          </ac:spMkLst>
        </pc:spChg>
        <pc:spChg chg="del">
          <ac:chgData name="Grobéty Christophe" userId="6edd5da9-2e5b-41a9-b3a6-e3500c518466" providerId="ADAL" clId="{10928600-71B5-436D-B9A7-5DA2A329D3D7}" dt="2023-01-20T12:08:40.862" v="36" actId="478"/>
          <ac:spMkLst>
            <pc:docMk/>
            <pc:sldMk cId="265354452" sldId="455"/>
            <ac:spMk id="5" creationId="{7FD9B6E1-7434-4368-4647-F3887E7A97C3}"/>
          </ac:spMkLst>
        </pc:spChg>
        <pc:spChg chg="add mod">
          <ac:chgData name="Grobéty Christophe" userId="6edd5da9-2e5b-41a9-b3a6-e3500c518466" providerId="ADAL" clId="{10928600-71B5-436D-B9A7-5DA2A329D3D7}" dt="2023-01-20T12:42:19.166" v="609" actId="27636"/>
          <ac:spMkLst>
            <pc:docMk/>
            <pc:sldMk cId="265354452" sldId="455"/>
            <ac:spMk id="6" creationId="{ACCB91CE-EC0F-7D11-DCF2-A9A887837C6A}"/>
          </ac:spMkLst>
        </pc:spChg>
        <pc:spChg chg="add mod">
          <ac:chgData name="Grobéty Christophe" userId="6edd5da9-2e5b-41a9-b3a6-e3500c518466" providerId="ADAL" clId="{10928600-71B5-436D-B9A7-5DA2A329D3D7}" dt="2023-01-20T12:16:30.786" v="176" actId="20577"/>
          <ac:spMkLst>
            <pc:docMk/>
            <pc:sldMk cId="265354452" sldId="455"/>
            <ac:spMk id="7" creationId="{219F144D-3587-E82A-133C-FC034C6DA48C}"/>
          </ac:spMkLst>
        </pc:spChg>
        <pc:picChg chg="add mod">
          <ac:chgData name="Grobéty Christophe" userId="6edd5da9-2e5b-41a9-b3a6-e3500c518466" providerId="ADAL" clId="{10928600-71B5-436D-B9A7-5DA2A329D3D7}" dt="2023-01-20T12:11:19.945" v="58" actId="1076"/>
          <ac:picMkLst>
            <pc:docMk/>
            <pc:sldMk cId="265354452" sldId="455"/>
            <ac:picMk id="8" creationId="{699AE9EF-EC16-E298-64FA-55EFA70FBBCC}"/>
          </ac:picMkLst>
        </pc:picChg>
        <pc:picChg chg="add mod modCrop">
          <ac:chgData name="Grobéty Christophe" userId="6edd5da9-2e5b-41a9-b3a6-e3500c518466" providerId="ADAL" clId="{10928600-71B5-436D-B9A7-5DA2A329D3D7}" dt="2023-01-20T12:13:30.514" v="77" actId="1076"/>
          <ac:picMkLst>
            <pc:docMk/>
            <pc:sldMk cId="265354452" sldId="455"/>
            <ac:picMk id="9" creationId="{221000F8-D056-DFEE-7B24-5667D27128C2}"/>
          </ac:picMkLst>
        </pc:picChg>
      </pc:sldChg>
      <pc:sldChg chg="addSp delSp modSp add mod">
        <pc:chgData name="Grobéty Christophe" userId="6edd5da9-2e5b-41a9-b3a6-e3500c518466" providerId="ADAL" clId="{10928600-71B5-436D-B9A7-5DA2A329D3D7}" dt="2023-01-20T12:41:59.488" v="607" actId="27636"/>
        <pc:sldMkLst>
          <pc:docMk/>
          <pc:sldMk cId="626538945" sldId="456"/>
        </pc:sldMkLst>
        <pc:spChg chg="add del mod">
          <ac:chgData name="Grobéty Christophe" userId="6edd5da9-2e5b-41a9-b3a6-e3500c518466" providerId="ADAL" clId="{10928600-71B5-436D-B9A7-5DA2A329D3D7}" dt="2023-01-20T12:40:43.553" v="565"/>
          <ac:spMkLst>
            <pc:docMk/>
            <pc:sldMk cId="626538945" sldId="456"/>
            <ac:spMk id="3" creationId="{50A69510-6456-57C1-F2F1-CB0595BB85A9}"/>
          </ac:spMkLst>
        </pc:spChg>
        <pc:spChg chg="add mod">
          <ac:chgData name="Grobéty Christophe" userId="6edd5da9-2e5b-41a9-b3a6-e3500c518466" providerId="ADAL" clId="{10928600-71B5-436D-B9A7-5DA2A329D3D7}" dt="2023-01-20T12:41:59.488" v="607" actId="27636"/>
          <ac:spMkLst>
            <pc:docMk/>
            <pc:sldMk cId="626538945" sldId="456"/>
            <ac:spMk id="4" creationId="{346006C3-A989-E864-F5ED-1C2FAC3CC7F6}"/>
          </ac:spMkLst>
        </pc:spChg>
        <pc:spChg chg="del mod">
          <ac:chgData name="Grobéty Christophe" userId="6edd5da9-2e5b-41a9-b3a6-e3500c518466" providerId="ADAL" clId="{10928600-71B5-436D-B9A7-5DA2A329D3D7}" dt="2023-01-20T12:40:44.877" v="566" actId="478"/>
          <ac:spMkLst>
            <pc:docMk/>
            <pc:sldMk cId="626538945" sldId="456"/>
            <ac:spMk id="6" creationId="{ACCB91CE-EC0F-7D11-DCF2-A9A887837C6A}"/>
          </ac:spMkLst>
        </pc:spChg>
        <pc:spChg chg="mod">
          <ac:chgData name="Grobéty Christophe" userId="6edd5da9-2e5b-41a9-b3a6-e3500c518466" providerId="ADAL" clId="{10928600-71B5-436D-B9A7-5DA2A329D3D7}" dt="2023-01-20T12:15:52.013" v="158"/>
          <ac:spMkLst>
            <pc:docMk/>
            <pc:sldMk cId="626538945" sldId="456"/>
            <ac:spMk id="7" creationId="{219F144D-3587-E82A-133C-FC034C6DA48C}"/>
          </ac:spMkLst>
        </pc:spChg>
        <pc:picChg chg="add mod modCrop">
          <ac:chgData name="Grobéty Christophe" userId="6edd5da9-2e5b-41a9-b3a6-e3500c518466" providerId="ADAL" clId="{10928600-71B5-436D-B9A7-5DA2A329D3D7}" dt="2023-01-20T12:11:14.766" v="57" actId="1076"/>
          <ac:picMkLst>
            <pc:docMk/>
            <pc:sldMk cId="626538945" sldId="456"/>
            <ac:picMk id="2" creationId="{EB2F5145-0424-4554-313C-A8D911AB7A12}"/>
          </ac:picMkLst>
        </pc:picChg>
        <pc:picChg chg="del">
          <ac:chgData name="Grobéty Christophe" userId="6edd5da9-2e5b-41a9-b3a6-e3500c518466" providerId="ADAL" clId="{10928600-71B5-436D-B9A7-5DA2A329D3D7}" dt="2023-01-20T12:10:48.061" v="52" actId="478"/>
          <ac:picMkLst>
            <pc:docMk/>
            <pc:sldMk cId="626538945" sldId="456"/>
            <ac:picMk id="8" creationId="{699AE9EF-EC16-E298-64FA-55EFA70FBBCC}"/>
          </ac:picMkLst>
        </pc:picChg>
      </pc:sldChg>
      <pc:sldChg chg="addSp delSp modSp add mod">
        <pc:chgData name="Grobéty Christophe" userId="6edd5da9-2e5b-41a9-b3a6-e3500c518466" providerId="ADAL" clId="{10928600-71B5-436D-B9A7-5DA2A329D3D7}" dt="2023-01-23T14:24:49.613" v="1582" actId="14100"/>
        <pc:sldMkLst>
          <pc:docMk/>
          <pc:sldMk cId="1544354326" sldId="463"/>
        </pc:sldMkLst>
        <pc:spChg chg="add mod">
          <ac:chgData name="Grobéty Christophe" userId="6edd5da9-2e5b-41a9-b3a6-e3500c518466" providerId="ADAL" clId="{10928600-71B5-436D-B9A7-5DA2A329D3D7}" dt="2023-01-23T14:24:26.660" v="1579" actId="5793"/>
          <ac:spMkLst>
            <pc:docMk/>
            <pc:sldMk cId="1544354326" sldId="463"/>
            <ac:spMk id="2" creationId="{06E7CB6F-28F3-17B1-919D-ECA6B91DF26E}"/>
          </ac:spMkLst>
        </pc:spChg>
        <pc:spChg chg="add del mod">
          <ac:chgData name="Grobéty Christophe" userId="6edd5da9-2e5b-41a9-b3a6-e3500c518466" providerId="ADAL" clId="{10928600-71B5-436D-B9A7-5DA2A329D3D7}" dt="2023-01-20T12:37:13.501" v="429"/>
          <ac:spMkLst>
            <pc:docMk/>
            <pc:sldMk cId="1544354326" sldId="463"/>
            <ac:spMk id="3" creationId="{1CB474AE-6916-BD16-10C4-170CA2F2EA74}"/>
          </ac:spMkLst>
        </pc:spChg>
        <pc:spChg chg="add del mod">
          <ac:chgData name="Grobéty Christophe" userId="6edd5da9-2e5b-41a9-b3a6-e3500c518466" providerId="ADAL" clId="{10928600-71B5-436D-B9A7-5DA2A329D3D7}" dt="2023-01-20T12:41:02.068" v="571"/>
          <ac:spMkLst>
            <pc:docMk/>
            <pc:sldMk cId="1544354326" sldId="463"/>
            <ac:spMk id="4" creationId="{EC79A335-94C8-A7ED-6E76-166D92CB0AB4}"/>
          </ac:spMkLst>
        </pc:spChg>
        <pc:spChg chg="add mod">
          <ac:chgData name="Grobéty Christophe" userId="6edd5da9-2e5b-41a9-b3a6-e3500c518466" providerId="ADAL" clId="{10928600-71B5-436D-B9A7-5DA2A329D3D7}" dt="2023-01-20T13:26:52.896" v="1235" actId="27636"/>
          <ac:spMkLst>
            <pc:docMk/>
            <pc:sldMk cId="1544354326" sldId="463"/>
            <ac:spMk id="5" creationId="{80AAD27C-19C0-9D30-2E6D-6AA3FE1CA644}"/>
          </ac:spMkLst>
        </pc:spChg>
        <pc:spChg chg="del mod">
          <ac:chgData name="Grobéty Christophe" userId="6edd5da9-2e5b-41a9-b3a6-e3500c518466" providerId="ADAL" clId="{10928600-71B5-436D-B9A7-5DA2A329D3D7}" dt="2023-01-20T12:41:04.611" v="572" actId="478"/>
          <ac:spMkLst>
            <pc:docMk/>
            <pc:sldMk cId="1544354326" sldId="463"/>
            <ac:spMk id="6" creationId="{ACCB91CE-EC0F-7D11-DCF2-A9A887837C6A}"/>
          </ac:spMkLst>
        </pc:spChg>
        <pc:spChg chg="del mod">
          <ac:chgData name="Grobéty Christophe" userId="6edd5da9-2e5b-41a9-b3a6-e3500c518466" providerId="ADAL" clId="{10928600-71B5-436D-B9A7-5DA2A329D3D7}" dt="2023-01-20T12:31:59.859" v="375" actId="478"/>
          <ac:spMkLst>
            <pc:docMk/>
            <pc:sldMk cId="1544354326" sldId="463"/>
            <ac:spMk id="7" creationId="{219F144D-3587-E82A-133C-FC034C6DA48C}"/>
          </ac:spMkLst>
        </pc:spChg>
        <pc:picChg chg="del">
          <ac:chgData name="Grobéty Christophe" userId="6edd5da9-2e5b-41a9-b3a6-e3500c518466" providerId="ADAL" clId="{10928600-71B5-436D-B9A7-5DA2A329D3D7}" dt="2023-01-20T12:31:51.166" v="373" actId="478"/>
          <ac:picMkLst>
            <pc:docMk/>
            <pc:sldMk cId="1544354326" sldId="463"/>
            <ac:picMk id="2" creationId="{EB2F5145-0424-4554-313C-A8D911AB7A12}"/>
          </ac:picMkLst>
        </pc:picChg>
        <pc:picChg chg="mod">
          <ac:chgData name="Grobéty Christophe" userId="6edd5da9-2e5b-41a9-b3a6-e3500c518466" providerId="ADAL" clId="{10928600-71B5-436D-B9A7-5DA2A329D3D7}" dt="2023-01-23T14:17:03.672" v="1411" actId="1076"/>
          <ac:picMkLst>
            <pc:docMk/>
            <pc:sldMk cId="1544354326" sldId="463"/>
            <ac:picMk id="3" creationId="{587E177E-6F3B-6EC1-2DE2-CFA76AE671A4}"/>
          </ac:picMkLst>
        </pc:picChg>
        <pc:picChg chg="add mod">
          <ac:chgData name="Grobéty Christophe" userId="6edd5da9-2e5b-41a9-b3a6-e3500c518466" providerId="ADAL" clId="{10928600-71B5-436D-B9A7-5DA2A329D3D7}" dt="2023-01-20T13:27:21.699" v="1239" actId="14100"/>
          <ac:picMkLst>
            <pc:docMk/>
            <pc:sldMk cId="1544354326" sldId="463"/>
            <ac:picMk id="8" creationId="{2039CF94-A7D9-1CD0-576A-F672F66349AF}"/>
          </ac:picMkLst>
        </pc:picChg>
        <pc:picChg chg="add mod">
          <ac:chgData name="Grobéty Christophe" userId="6edd5da9-2e5b-41a9-b3a6-e3500c518466" providerId="ADAL" clId="{10928600-71B5-436D-B9A7-5DA2A329D3D7}" dt="2023-01-20T13:27:39.025" v="1241" actId="1076"/>
          <ac:picMkLst>
            <pc:docMk/>
            <pc:sldMk cId="1544354326" sldId="463"/>
            <ac:picMk id="9" creationId="{BC51DA10-F493-11E5-34D3-F0B0F788E9EB}"/>
          </ac:picMkLst>
        </pc:picChg>
        <pc:cxnChg chg="add mod">
          <ac:chgData name="Grobéty Christophe" userId="6edd5da9-2e5b-41a9-b3a6-e3500c518466" providerId="ADAL" clId="{10928600-71B5-436D-B9A7-5DA2A329D3D7}" dt="2023-01-23T14:24:49.613" v="1582" actId="14100"/>
          <ac:cxnSpMkLst>
            <pc:docMk/>
            <pc:sldMk cId="1544354326" sldId="463"/>
            <ac:cxnSpMk id="4" creationId="{48E0BF9D-BDB8-D386-E644-F05D59A03ACF}"/>
          </ac:cxnSpMkLst>
        </pc:cxnChg>
      </pc:sldChg>
      <pc:sldChg chg="addSp delSp modSp add mod">
        <pc:chgData name="Grobéty Christophe" userId="6edd5da9-2e5b-41a9-b3a6-e3500c518466" providerId="ADAL" clId="{10928600-71B5-436D-B9A7-5DA2A329D3D7}" dt="2023-01-23T15:53:56.828" v="3451" actId="20577"/>
        <pc:sldMkLst>
          <pc:docMk/>
          <pc:sldMk cId="890745841" sldId="464"/>
        </pc:sldMkLst>
        <pc:spChg chg="add mod">
          <ac:chgData name="Grobéty Christophe" userId="6edd5da9-2e5b-41a9-b3a6-e3500c518466" providerId="ADAL" clId="{10928600-71B5-436D-B9A7-5DA2A329D3D7}" dt="2023-01-23T15:12:47.631" v="2095" actId="1076"/>
          <ac:spMkLst>
            <pc:docMk/>
            <pc:sldMk cId="890745841" sldId="464"/>
            <ac:spMk id="2" creationId="{C8563647-2462-15BC-1BD5-FDA40C19BF35}"/>
          </ac:spMkLst>
        </pc:spChg>
        <pc:spChg chg="add mod">
          <ac:chgData name="Grobéty Christophe" userId="6edd5da9-2e5b-41a9-b3a6-e3500c518466" providerId="ADAL" clId="{10928600-71B5-436D-B9A7-5DA2A329D3D7}" dt="2023-01-23T15:53:56.828" v="3451" actId="20577"/>
          <ac:spMkLst>
            <pc:docMk/>
            <pc:sldMk cId="890745841" sldId="464"/>
            <ac:spMk id="6" creationId="{9E976B83-9953-AC74-93F3-2249D7429A97}"/>
          </ac:spMkLst>
        </pc:spChg>
        <pc:spChg chg="del mod">
          <ac:chgData name="Grobéty Christophe" userId="6edd5da9-2e5b-41a9-b3a6-e3500c518466" providerId="ADAL" clId="{10928600-71B5-436D-B9A7-5DA2A329D3D7}" dt="2023-01-20T12:43:34.470" v="627" actId="478"/>
          <ac:spMkLst>
            <pc:docMk/>
            <pc:sldMk cId="890745841" sldId="464"/>
            <ac:spMk id="6" creationId="{ACCB91CE-EC0F-7D11-DCF2-A9A887837C6A}"/>
          </ac:spMkLst>
        </pc:spChg>
        <pc:picChg chg="add mod">
          <ac:chgData name="Grobéty Christophe" userId="6edd5da9-2e5b-41a9-b3a6-e3500c518466" providerId="ADAL" clId="{10928600-71B5-436D-B9A7-5DA2A329D3D7}" dt="2023-01-23T15:12:28.143" v="2093" actId="1076"/>
          <ac:picMkLst>
            <pc:docMk/>
            <pc:sldMk cId="890745841" sldId="464"/>
            <ac:picMk id="3" creationId="{BECF70AF-7057-ECBD-FF3A-2EB55DDF3E6C}"/>
          </ac:picMkLst>
        </pc:picChg>
        <pc:picChg chg="add del mod">
          <ac:chgData name="Grobéty Christophe" userId="6edd5da9-2e5b-41a9-b3a6-e3500c518466" providerId="ADAL" clId="{10928600-71B5-436D-B9A7-5DA2A329D3D7}" dt="2023-01-23T15:12:12.977" v="2091" actId="478"/>
          <ac:picMkLst>
            <pc:docMk/>
            <pc:sldMk cId="890745841" sldId="464"/>
            <ac:picMk id="4" creationId="{53B4B6FC-C783-C239-FC3F-417CCA1421A3}"/>
          </ac:picMkLst>
        </pc:picChg>
        <pc:picChg chg="del mod">
          <ac:chgData name="Grobéty Christophe" userId="6edd5da9-2e5b-41a9-b3a6-e3500c518466" providerId="ADAL" clId="{10928600-71B5-436D-B9A7-5DA2A329D3D7}" dt="2023-01-23T15:11:04.587" v="2082" actId="478"/>
          <ac:picMkLst>
            <pc:docMk/>
            <pc:sldMk cId="890745841" sldId="464"/>
            <ac:picMk id="5" creationId="{1AFCD819-2FB0-781D-D80A-1445ED9828BA}"/>
          </ac:picMkLst>
        </pc:picChg>
        <pc:cxnChg chg="add mod">
          <ac:chgData name="Grobéty Christophe" userId="6edd5da9-2e5b-41a9-b3a6-e3500c518466" providerId="ADAL" clId="{10928600-71B5-436D-B9A7-5DA2A329D3D7}" dt="2023-01-23T15:41:51.643" v="2814" actId="208"/>
          <ac:cxnSpMkLst>
            <pc:docMk/>
            <pc:sldMk cId="890745841" sldId="464"/>
            <ac:cxnSpMk id="7" creationId="{8A1B89BC-9617-39F9-2918-DF174F0A762F}"/>
          </ac:cxnSpMkLst>
        </pc:cxnChg>
      </pc:sldChg>
      <pc:sldChg chg="addSp delSp modSp add mod modNotesTx">
        <pc:chgData name="Grobéty Christophe" userId="6edd5da9-2e5b-41a9-b3a6-e3500c518466" providerId="ADAL" clId="{10928600-71B5-436D-B9A7-5DA2A329D3D7}" dt="2023-01-30T09:46:51.790" v="5388" actId="20577"/>
        <pc:sldMkLst>
          <pc:docMk/>
          <pc:sldMk cId="3556867122" sldId="465"/>
        </pc:sldMkLst>
        <pc:spChg chg="add mod">
          <ac:chgData name="Grobéty Christophe" userId="6edd5da9-2e5b-41a9-b3a6-e3500c518466" providerId="ADAL" clId="{10928600-71B5-436D-B9A7-5DA2A329D3D7}" dt="2023-01-24T07:54:28.210" v="3655" actId="20577"/>
          <ac:spMkLst>
            <pc:docMk/>
            <pc:sldMk cId="3556867122" sldId="465"/>
            <ac:spMk id="2" creationId="{8DA8570B-CF97-8EFF-53A9-DDEE280BAE10}"/>
          </ac:spMkLst>
        </pc:spChg>
        <pc:spChg chg="add del mod">
          <ac:chgData name="Grobéty Christophe" userId="6edd5da9-2e5b-41a9-b3a6-e3500c518466" providerId="ADAL" clId="{10928600-71B5-436D-B9A7-5DA2A329D3D7}" dt="2023-01-24T07:35:18.542" v="3460" actId="478"/>
          <ac:spMkLst>
            <pc:docMk/>
            <pc:sldMk cId="3556867122" sldId="465"/>
            <ac:spMk id="6" creationId="{54385A5B-E227-A0B7-6AD1-445BFF0DD209}"/>
          </ac:spMkLst>
        </pc:spChg>
        <pc:spChg chg="del mod">
          <ac:chgData name="Grobéty Christophe" userId="6edd5da9-2e5b-41a9-b3a6-e3500c518466" providerId="ADAL" clId="{10928600-71B5-436D-B9A7-5DA2A329D3D7}" dt="2023-01-20T12:43:53.992" v="652" actId="478"/>
          <ac:spMkLst>
            <pc:docMk/>
            <pc:sldMk cId="3556867122" sldId="465"/>
            <ac:spMk id="6" creationId="{ACCB91CE-EC0F-7D11-DCF2-A9A887837C6A}"/>
          </ac:spMkLst>
        </pc:spChg>
        <pc:spChg chg="add del mod">
          <ac:chgData name="Grobéty Christophe" userId="6edd5da9-2e5b-41a9-b3a6-e3500c518466" providerId="ADAL" clId="{10928600-71B5-436D-B9A7-5DA2A329D3D7}" dt="2023-01-24T07:35:24.085" v="3461" actId="478"/>
          <ac:spMkLst>
            <pc:docMk/>
            <pc:sldMk cId="3556867122" sldId="465"/>
            <ac:spMk id="7" creationId="{1C850726-064D-EDC5-8F1C-956547C51200}"/>
          </ac:spMkLst>
        </pc:spChg>
        <pc:spChg chg="add mod">
          <ac:chgData name="Grobéty Christophe" userId="6edd5da9-2e5b-41a9-b3a6-e3500c518466" providerId="ADAL" clId="{10928600-71B5-436D-B9A7-5DA2A329D3D7}" dt="2023-01-24T07:41:13.622" v="3633" actId="20577"/>
          <ac:spMkLst>
            <pc:docMk/>
            <pc:sldMk cId="3556867122" sldId="465"/>
            <ac:spMk id="9" creationId="{983E18AD-801B-EDCC-4C8F-43E03DA323E7}"/>
          </ac:spMkLst>
        </pc:spChg>
        <pc:picChg chg="add del mod">
          <ac:chgData name="Grobéty Christophe" userId="6edd5da9-2e5b-41a9-b3a6-e3500c518466" providerId="ADAL" clId="{10928600-71B5-436D-B9A7-5DA2A329D3D7}" dt="2023-01-20T14:08:10.161" v="1265" actId="478"/>
          <ac:picMkLst>
            <pc:docMk/>
            <pc:sldMk cId="3556867122" sldId="465"/>
            <ac:picMk id="3" creationId="{6C252115-4C14-64E2-2088-206A78740D97}"/>
          </ac:picMkLst>
        </pc:picChg>
        <pc:picChg chg="add del mod modCrop">
          <ac:chgData name="Grobéty Christophe" userId="6edd5da9-2e5b-41a9-b3a6-e3500c518466" providerId="ADAL" clId="{10928600-71B5-436D-B9A7-5DA2A329D3D7}" dt="2023-01-24T07:32:44.759" v="3455" actId="478"/>
          <ac:picMkLst>
            <pc:docMk/>
            <pc:sldMk cId="3556867122" sldId="465"/>
            <ac:picMk id="4" creationId="{C0FB1B1D-D441-30DA-F41D-680E745A1C00}"/>
          </ac:picMkLst>
        </pc:picChg>
        <pc:picChg chg="add mod">
          <ac:chgData name="Grobéty Christophe" userId="6edd5da9-2e5b-41a9-b3a6-e3500c518466" providerId="ADAL" clId="{10928600-71B5-436D-B9A7-5DA2A329D3D7}" dt="2023-01-24T07:35:11.100" v="3458" actId="1076"/>
          <ac:picMkLst>
            <pc:docMk/>
            <pc:sldMk cId="3556867122" sldId="465"/>
            <ac:picMk id="8" creationId="{6E84CEC6-CCBB-A330-B3D1-29A057A153DE}"/>
          </ac:picMkLst>
        </pc:picChg>
        <pc:cxnChg chg="add del mod">
          <ac:chgData name="Grobéty Christophe" userId="6edd5da9-2e5b-41a9-b3a6-e3500c518466" providerId="ADAL" clId="{10928600-71B5-436D-B9A7-5DA2A329D3D7}" dt="2023-01-24T07:35:14.524" v="3459" actId="478"/>
          <ac:cxnSpMkLst>
            <pc:docMk/>
            <pc:sldMk cId="3556867122" sldId="465"/>
            <ac:cxnSpMk id="3" creationId="{311496A8-E248-D30B-2DD3-49B305286D5C}"/>
          </ac:cxnSpMkLst>
        </pc:cxnChg>
        <pc:cxnChg chg="add del mod">
          <ac:chgData name="Grobéty Christophe" userId="6edd5da9-2e5b-41a9-b3a6-e3500c518466" providerId="ADAL" clId="{10928600-71B5-436D-B9A7-5DA2A329D3D7}" dt="2023-01-24T07:35:24.085" v="3461" actId="478"/>
          <ac:cxnSpMkLst>
            <pc:docMk/>
            <pc:sldMk cId="3556867122" sldId="465"/>
            <ac:cxnSpMk id="5" creationId="{04807058-ED3E-9977-C0E2-3ED543A6432C}"/>
          </ac:cxnSpMkLst>
        </pc:cxnChg>
      </pc:sldChg>
      <pc:sldChg chg="addSp delSp modSp add mod modNotesTx">
        <pc:chgData name="Grobéty Christophe" userId="6edd5da9-2e5b-41a9-b3a6-e3500c518466" providerId="ADAL" clId="{10928600-71B5-436D-B9A7-5DA2A329D3D7}" dt="2023-01-30T09:46:57.726" v="5389" actId="20577"/>
        <pc:sldMkLst>
          <pc:docMk/>
          <pc:sldMk cId="1200616217" sldId="467"/>
        </pc:sldMkLst>
        <pc:spChg chg="add mod">
          <ac:chgData name="Grobéty Christophe" userId="6edd5da9-2e5b-41a9-b3a6-e3500c518466" providerId="ADAL" clId="{10928600-71B5-436D-B9A7-5DA2A329D3D7}" dt="2023-01-23T15:50:21.489" v="3249" actId="207"/>
          <ac:spMkLst>
            <pc:docMk/>
            <pc:sldMk cId="1200616217" sldId="467"/>
            <ac:spMk id="2" creationId="{D34EC760-AC19-435A-D0EC-F2E109AA839D}"/>
          </ac:spMkLst>
        </pc:spChg>
        <pc:spChg chg="add mod">
          <ac:chgData name="Grobéty Christophe" userId="6edd5da9-2e5b-41a9-b3a6-e3500c518466" providerId="ADAL" clId="{10928600-71B5-436D-B9A7-5DA2A329D3D7}" dt="2023-01-30T09:46:50.063" v="5386" actId="20577"/>
          <ac:spMkLst>
            <pc:docMk/>
            <pc:sldMk cId="1200616217" sldId="467"/>
            <ac:spMk id="5" creationId="{958D30B4-9EA2-338F-7241-A007F048926D}"/>
          </ac:spMkLst>
        </pc:spChg>
        <pc:spChg chg="del mod">
          <ac:chgData name="Grobéty Christophe" userId="6edd5da9-2e5b-41a9-b3a6-e3500c518466" providerId="ADAL" clId="{10928600-71B5-436D-B9A7-5DA2A329D3D7}" dt="2023-01-20T12:45:10.979" v="689" actId="478"/>
          <ac:spMkLst>
            <pc:docMk/>
            <pc:sldMk cId="1200616217" sldId="467"/>
            <ac:spMk id="6" creationId="{ACCB91CE-EC0F-7D11-DCF2-A9A887837C6A}"/>
          </ac:spMkLst>
        </pc:spChg>
        <pc:spChg chg="add mod">
          <ac:chgData name="Grobéty Christophe" userId="6edd5da9-2e5b-41a9-b3a6-e3500c518466" providerId="ADAL" clId="{10928600-71B5-436D-B9A7-5DA2A329D3D7}" dt="2023-01-27T07:27:59.350" v="4451" actId="122"/>
          <ac:spMkLst>
            <pc:docMk/>
            <pc:sldMk cId="1200616217" sldId="467"/>
            <ac:spMk id="8" creationId="{4EE4C99A-AAA6-1783-15C9-E78210987F51}"/>
          </ac:spMkLst>
        </pc:spChg>
        <pc:spChg chg="add mod">
          <ac:chgData name="Grobéty Christophe" userId="6edd5da9-2e5b-41a9-b3a6-e3500c518466" providerId="ADAL" clId="{10928600-71B5-436D-B9A7-5DA2A329D3D7}" dt="2023-01-27T07:43:32.592" v="4705" actId="208"/>
          <ac:spMkLst>
            <pc:docMk/>
            <pc:sldMk cId="1200616217" sldId="467"/>
            <ac:spMk id="9" creationId="{F4E34579-3A38-752C-F815-D9A5C9C3CE6C}"/>
          </ac:spMkLst>
        </pc:spChg>
        <pc:picChg chg="add del mod">
          <ac:chgData name="Grobéty Christophe" userId="6edd5da9-2e5b-41a9-b3a6-e3500c518466" providerId="ADAL" clId="{10928600-71B5-436D-B9A7-5DA2A329D3D7}" dt="2023-01-23T15:50:15.316" v="3247" actId="478"/>
          <ac:picMkLst>
            <pc:docMk/>
            <pc:sldMk cId="1200616217" sldId="467"/>
            <ac:picMk id="3" creationId="{929F9A23-FF38-9F98-E056-51DE0DD1F6E9}"/>
          </ac:picMkLst>
        </pc:picChg>
        <pc:picChg chg="add mod">
          <ac:chgData name="Grobéty Christophe" userId="6edd5da9-2e5b-41a9-b3a6-e3500c518466" providerId="ADAL" clId="{10928600-71B5-436D-B9A7-5DA2A329D3D7}" dt="2023-01-23T14:35:51.668" v="1654" actId="1076"/>
          <ac:picMkLst>
            <pc:docMk/>
            <pc:sldMk cId="1200616217" sldId="467"/>
            <ac:picMk id="4" creationId="{3D740242-D553-C783-65C8-F598A6EF0381}"/>
          </ac:picMkLst>
        </pc:picChg>
        <pc:cxnChg chg="add mod">
          <ac:chgData name="Grobéty Christophe" userId="6edd5da9-2e5b-41a9-b3a6-e3500c518466" providerId="ADAL" clId="{10928600-71B5-436D-B9A7-5DA2A329D3D7}" dt="2023-01-27T07:42:23.784" v="4698" actId="1076"/>
          <ac:cxnSpMkLst>
            <pc:docMk/>
            <pc:sldMk cId="1200616217" sldId="467"/>
            <ac:cxnSpMk id="6" creationId="{5E36622D-6DB3-CB27-5D83-A54CF5A7EAC2}"/>
          </ac:cxnSpMkLst>
        </pc:cxnChg>
      </pc:sldChg>
      <pc:sldChg chg="addSp modSp add del mod">
        <pc:chgData name="Grobéty Christophe" userId="6edd5da9-2e5b-41a9-b3a6-e3500c518466" providerId="ADAL" clId="{10928600-71B5-436D-B9A7-5DA2A329D3D7}" dt="2023-01-23T14:42:07.926" v="1683" actId="47"/>
        <pc:sldMkLst>
          <pc:docMk/>
          <pc:sldMk cId="3033937459" sldId="468"/>
        </pc:sldMkLst>
        <pc:spChg chg="mod">
          <ac:chgData name="Grobéty Christophe" userId="6edd5da9-2e5b-41a9-b3a6-e3500c518466" providerId="ADAL" clId="{10928600-71B5-436D-B9A7-5DA2A329D3D7}" dt="2023-01-20T12:55:55.618" v="767" actId="20577"/>
          <ac:spMkLst>
            <pc:docMk/>
            <pc:sldMk cId="3033937459" sldId="468"/>
            <ac:spMk id="2" creationId="{D34EC760-AC19-435A-D0EC-F2E109AA839D}"/>
          </ac:spMkLst>
        </pc:spChg>
        <pc:spChg chg="add mod">
          <ac:chgData name="Grobéty Christophe" userId="6edd5da9-2e5b-41a9-b3a6-e3500c518466" providerId="ADAL" clId="{10928600-71B5-436D-B9A7-5DA2A329D3D7}" dt="2023-01-20T14:15:23.244" v="1367" actId="20577"/>
          <ac:spMkLst>
            <pc:docMk/>
            <pc:sldMk cId="3033937459" sldId="468"/>
            <ac:spMk id="3" creationId="{12F6173D-B433-7BA6-B628-A9E2750EB24A}"/>
          </ac:spMkLst>
        </pc:spChg>
      </pc:sldChg>
      <pc:sldChg chg="addSp delSp modSp new mod ord">
        <pc:chgData name="Grobéty Christophe" userId="6edd5da9-2e5b-41a9-b3a6-e3500c518466" providerId="ADAL" clId="{10928600-71B5-436D-B9A7-5DA2A329D3D7}" dt="2023-01-24T07:48:53.546" v="3635"/>
        <pc:sldMkLst>
          <pc:docMk/>
          <pc:sldMk cId="1258788589" sldId="469"/>
        </pc:sldMkLst>
        <pc:spChg chg="del">
          <ac:chgData name="Grobéty Christophe" userId="6edd5da9-2e5b-41a9-b3a6-e3500c518466" providerId="ADAL" clId="{10928600-71B5-436D-B9A7-5DA2A329D3D7}" dt="2023-01-20T12:53:53.852" v="754" actId="478"/>
          <ac:spMkLst>
            <pc:docMk/>
            <pc:sldMk cId="1258788589" sldId="469"/>
            <ac:spMk id="2" creationId="{C0216966-D815-7E89-49FA-CB8FF0FEBAC9}"/>
          </ac:spMkLst>
        </pc:spChg>
        <pc:spChg chg="del mod">
          <ac:chgData name="Grobéty Christophe" userId="6edd5da9-2e5b-41a9-b3a6-e3500c518466" providerId="ADAL" clId="{10928600-71B5-436D-B9A7-5DA2A329D3D7}" dt="2023-01-20T12:53:50.432" v="753" actId="478"/>
          <ac:spMkLst>
            <pc:docMk/>
            <pc:sldMk cId="1258788589" sldId="469"/>
            <ac:spMk id="3" creationId="{427E1832-840A-EE91-620A-2BA260148AB8}"/>
          </ac:spMkLst>
        </pc:spChg>
        <pc:spChg chg="del mod">
          <ac:chgData name="Grobéty Christophe" userId="6edd5da9-2e5b-41a9-b3a6-e3500c518466" providerId="ADAL" clId="{10928600-71B5-436D-B9A7-5DA2A329D3D7}" dt="2023-01-20T12:56:20.404" v="791" actId="478"/>
          <ac:spMkLst>
            <pc:docMk/>
            <pc:sldMk cId="1258788589" sldId="469"/>
            <ac:spMk id="4" creationId="{C14171B7-3E6A-5876-B0A7-AF671F47F2B0}"/>
          </ac:spMkLst>
        </pc:spChg>
        <pc:spChg chg="del">
          <ac:chgData name="Grobéty Christophe" userId="6edd5da9-2e5b-41a9-b3a6-e3500c518466" providerId="ADAL" clId="{10928600-71B5-436D-B9A7-5DA2A329D3D7}" dt="2023-01-20T12:56:34.796" v="794" actId="478"/>
          <ac:spMkLst>
            <pc:docMk/>
            <pc:sldMk cId="1258788589" sldId="469"/>
            <ac:spMk id="5" creationId="{E5EC29DE-716F-4096-B73F-F4A50D6284E1}"/>
          </ac:spMkLst>
        </pc:spChg>
        <pc:spChg chg="add mod">
          <ac:chgData name="Grobéty Christophe" userId="6edd5da9-2e5b-41a9-b3a6-e3500c518466" providerId="ADAL" clId="{10928600-71B5-436D-B9A7-5DA2A329D3D7}" dt="2023-01-23T15:11:41.069" v="2087" actId="20577"/>
          <ac:spMkLst>
            <pc:docMk/>
            <pc:sldMk cId="1258788589" sldId="469"/>
            <ac:spMk id="6" creationId="{1DCE5227-6C40-DD6E-F5D8-402CD1B8BA90}"/>
          </ac:spMkLst>
        </pc:spChg>
        <pc:spChg chg="add mod">
          <ac:chgData name="Grobéty Christophe" userId="6edd5da9-2e5b-41a9-b3a6-e3500c518466" providerId="ADAL" clId="{10928600-71B5-436D-B9A7-5DA2A329D3D7}" dt="2023-01-20T13:11:23.862" v="910" actId="1076"/>
          <ac:spMkLst>
            <pc:docMk/>
            <pc:sldMk cId="1258788589" sldId="469"/>
            <ac:spMk id="7" creationId="{EA490796-2DCA-1899-CA69-47FBD046E218}"/>
          </ac:spMkLst>
        </pc:spChg>
        <pc:spChg chg="add mod">
          <ac:chgData name="Grobéty Christophe" userId="6edd5da9-2e5b-41a9-b3a6-e3500c518466" providerId="ADAL" clId="{10928600-71B5-436D-B9A7-5DA2A329D3D7}" dt="2023-01-20T13:25:30.190" v="1231" actId="20577"/>
          <ac:spMkLst>
            <pc:docMk/>
            <pc:sldMk cId="1258788589" sldId="469"/>
            <ac:spMk id="8" creationId="{F71A63AA-61C8-838A-AE16-EE86DC21BC29}"/>
          </ac:spMkLst>
        </pc:spChg>
        <pc:spChg chg="add mod">
          <ac:chgData name="Grobéty Christophe" userId="6edd5da9-2e5b-41a9-b3a6-e3500c518466" providerId="ADAL" clId="{10928600-71B5-436D-B9A7-5DA2A329D3D7}" dt="2023-01-20T13:12:02.085" v="929" actId="20577"/>
          <ac:spMkLst>
            <pc:docMk/>
            <pc:sldMk cId="1258788589" sldId="469"/>
            <ac:spMk id="9" creationId="{B481BC01-4B0B-BCF6-5F05-7FE44217AA88}"/>
          </ac:spMkLst>
        </pc:spChg>
        <pc:spChg chg="add mod">
          <ac:chgData name="Grobéty Christophe" userId="6edd5da9-2e5b-41a9-b3a6-e3500c518466" providerId="ADAL" clId="{10928600-71B5-436D-B9A7-5DA2A329D3D7}" dt="2023-01-20T13:12:34.232" v="958" actId="20577"/>
          <ac:spMkLst>
            <pc:docMk/>
            <pc:sldMk cId="1258788589" sldId="469"/>
            <ac:spMk id="10" creationId="{C4C65521-DEFD-E0A1-DB52-4120A2A58C67}"/>
          </ac:spMkLst>
        </pc:spChg>
        <pc:picChg chg="add mod">
          <ac:chgData name="Grobéty Christophe" userId="6edd5da9-2e5b-41a9-b3a6-e3500c518466" providerId="ADAL" clId="{10928600-71B5-436D-B9A7-5DA2A329D3D7}" dt="2023-01-23T14:28:06.469" v="1585" actId="1076"/>
          <ac:picMkLst>
            <pc:docMk/>
            <pc:sldMk cId="1258788589" sldId="469"/>
            <ac:picMk id="2050" creationId="{1F8F3BAD-BB1C-D9E7-4858-33DD3FE1CA3A}"/>
          </ac:picMkLst>
        </pc:picChg>
      </pc:sldChg>
      <pc:sldChg chg="addSp delSp modSp add mod">
        <pc:chgData name="Grobéty Christophe" userId="6edd5da9-2e5b-41a9-b3a6-e3500c518466" providerId="ADAL" clId="{10928600-71B5-436D-B9A7-5DA2A329D3D7}" dt="2023-01-20T13:29:10.257" v="1249" actId="1076"/>
        <pc:sldMkLst>
          <pc:docMk/>
          <pc:sldMk cId="3722015348" sldId="470"/>
        </pc:sldMkLst>
        <pc:spChg chg="mod">
          <ac:chgData name="Grobéty Christophe" userId="6edd5da9-2e5b-41a9-b3a6-e3500c518466" providerId="ADAL" clId="{10928600-71B5-436D-B9A7-5DA2A329D3D7}" dt="2023-01-20T13:28:43.664" v="1244" actId="20577"/>
          <ac:spMkLst>
            <pc:docMk/>
            <pc:sldMk cId="3722015348" sldId="470"/>
            <ac:spMk id="5" creationId="{80AAD27C-19C0-9D30-2E6D-6AA3FE1CA644}"/>
          </ac:spMkLst>
        </pc:spChg>
        <pc:picChg chg="add mod">
          <ac:chgData name="Grobéty Christophe" userId="6edd5da9-2e5b-41a9-b3a6-e3500c518466" providerId="ADAL" clId="{10928600-71B5-436D-B9A7-5DA2A329D3D7}" dt="2023-01-20T13:29:10.257" v="1249" actId="1076"/>
          <ac:picMkLst>
            <pc:docMk/>
            <pc:sldMk cId="3722015348" sldId="470"/>
            <ac:picMk id="2" creationId="{4875BC85-8BAE-C049-6691-73BA4CFAA121}"/>
          </ac:picMkLst>
        </pc:picChg>
        <pc:picChg chg="del">
          <ac:chgData name="Grobéty Christophe" userId="6edd5da9-2e5b-41a9-b3a6-e3500c518466" providerId="ADAL" clId="{10928600-71B5-436D-B9A7-5DA2A329D3D7}" dt="2023-01-20T13:28:50.640" v="1245" actId="478"/>
          <ac:picMkLst>
            <pc:docMk/>
            <pc:sldMk cId="3722015348" sldId="470"/>
            <ac:picMk id="8" creationId="{2039CF94-A7D9-1CD0-576A-F672F66349AF}"/>
          </ac:picMkLst>
        </pc:picChg>
        <pc:picChg chg="del">
          <ac:chgData name="Grobéty Christophe" userId="6edd5da9-2e5b-41a9-b3a6-e3500c518466" providerId="ADAL" clId="{10928600-71B5-436D-B9A7-5DA2A329D3D7}" dt="2023-01-20T13:28:59.128" v="1246" actId="478"/>
          <ac:picMkLst>
            <pc:docMk/>
            <pc:sldMk cId="3722015348" sldId="470"/>
            <ac:picMk id="9" creationId="{BC51DA10-F493-11E5-34D3-F0B0F788E9EB}"/>
          </ac:picMkLst>
        </pc:picChg>
      </pc:sldChg>
      <pc:sldChg chg="addSp delSp modSp add mod">
        <pc:chgData name="Grobéty Christophe" userId="6edd5da9-2e5b-41a9-b3a6-e3500c518466" providerId="ADAL" clId="{10928600-71B5-436D-B9A7-5DA2A329D3D7}" dt="2023-01-20T14:09:38.111" v="1277" actId="20577"/>
        <pc:sldMkLst>
          <pc:docMk/>
          <pc:sldMk cId="3750102485" sldId="471"/>
        </pc:sldMkLst>
        <pc:spChg chg="mod">
          <ac:chgData name="Grobéty Christophe" userId="6edd5da9-2e5b-41a9-b3a6-e3500c518466" providerId="ADAL" clId="{10928600-71B5-436D-B9A7-5DA2A329D3D7}" dt="2023-01-20T14:09:38.111" v="1277" actId="20577"/>
          <ac:spMkLst>
            <pc:docMk/>
            <pc:sldMk cId="3750102485" sldId="471"/>
            <ac:spMk id="2" creationId="{C8563647-2462-15BC-1BD5-FDA40C19BF35}"/>
          </ac:spMkLst>
        </pc:spChg>
        <pc:picChg chg="del">
          <ac:chgData name="Grobéty Christophe" userId="6edd5da9-2e5b-41a9-b3a6-e3500c518466" providerId="ADAL" clId="{10928600-71B5-436D-B9A7-5DA2A329D3D7}" dt="2023-01-20T14:05:07.726" v="1255" actId="478"/>
          <ac:picMkLst>
            <pc:docMk/>
            <pc:sldMk cId="3750102485" sldId="471"/>
            <ac:picMk id="3" creationId="{BECF70AF-7057-ECBD-FF3A-2EB55DDF3E6C}"/>
          </ac:picMkLst>
        </pc:picChg>
        <pc:picChg chg="add mod">
          <ac:chgData name="Grobéty Christophe" userId="6edd5da9-2e5b-41a9-b3a6-e3500c518466" providerId="ADAL" clId="{10928600-71B5-436D-B9A7-5DA2A329D3D7}" dt="2023-01-20T14:06:43.600" v="1259" actId="1076"/>
          <ac:picMkLst>
            <pc:docMk/>
            <pc:sldMk cId="3750102485" sldId="471"/>
            <ac:picMk id="4" creationId="{FC854568-D30F-7C19-DC21-8047FAB68ADF}"/>
          </ac:picMkLst>
        </pc:picChg>
      </pc:sldChg>
      <pc:sldChg chg="addSp delSp modSp add del mod">
        <pc:chgData name="Grobéty Christophe" userId="6edd5da9-2e5b-41a9-b3a6-e3500c518466" providerId="ADAL" clId="{10928600-71B5-436D-B9A7-5DA2A329D3D7}" dt="2023-01-24T07:32:41.384" v="3454" actId="47"/>
        <pc:sldMkLst>
          <pc:docMk/>
          <pc:sldMk cId="4287571820" sldId="472"/>
        </pc:sldMkLst>
        <pc:spChg chg="mod">
          <ac:chgData name="Grobéty Christophe" userId="6edd5da9-2e5b-41a9-b3a6-e3500c518466" providerId="ADAL" clId="{10928600-71B5-436D-B9A7-5DA2A329D3D7}" dt="2023-01-23T14:56:39.410" v="1776" actId="20577"/>
          <ac:spMkLst>
            <pc:docMk/>
            <pc:sldMk cId="4287571820" sldId="472"/>
            <ac:spMk id="2" creationId="{C8563647-2462-15BC-1BD5-FDA40C19BF35}"/>
          </ac:spMkLst>
        </pc:spChg>
        <pc:spChg chg="add mod">
          <ac:chgData name="Grobéty Christophe" userId="6edd5da9-2e5b-41a9-b3a6-e3500c518466" providerId="ADAL" clId="{10928600-71B5-436D-B9A7-5DA2A329D3D7}" dt="2023-01-23T15:04:09.345" v="1983" actId="20577"/>
          <ac:spMkLst>
            <pc:docMk/>
            <pc:sldMk cId="4287571820" sldId="472"/>
            <ac:spMk id="7" creationId="{C7768524-4961-7F2C-7ACF-04ED6B256C17}"/>
          </ac:spMkLst>
        </pc:spChg>
        <pc:spChg chg="add mod">
          <ac:chgData name="Grobéty Christophe" userId="6edd5da9-2e5b-41a9-b3a6-e3500c518466" providerId="ADAL" clId="{10928600-71B5-436D-B9A7-5DA2A329D3D7}" dt="2023-01-23T15:03:38.080" v="1950" actId="14100"/>
          <ac:spMkLst>
            <pc:docMk/>
            <pc:sldMk cId="4287571820" sldId="472"/>
            <ac:spMk id="9" creationId="{BF29CFC4-9B19-1A15-EF3C-5973C3243FB2}"/>
          </ac:spMkLst>
        </pc:spChg>
        <pc:picChg chg="add mod">
          <ac:chgData name="Grobéty Christophe" userId="6edd5da9-2e5b-41a9-b3a6-e3500c518466" providerId="ADAL" clId="{10928600-71B5-436D-B9A7-5DA2A329D3D7}" dt="2023-01-23T14:55:32.153" v="1684" actId="1076"/>
          <ac:picMkLst>
            <pc:docMk/>
            <pc:sldMk cId="4287571820" sldId="472"/>
            <ac:picMk id="3" creationId="{DD589D5F-CB55-1D03-34C1-0B7B31612112}"/>
          </ac:picMkLst>
        </pc:picChg>
        <pc:picChg chg="del">
          <ac:chgData name="Grobéty Christophe" userId="6edd5da9-2e5b-41a9-b3a6-e3500c518466" providerId="ADAL" clId="{10928600-71B5-436D-B9A7-5DA2A329D3D7}" dt="2023-01-20T14:08:12.695" v="1266" actId="478"/>
          <ac:picMkLst>
            <pc:docMk/>
            <pc:sldMk cId="4287571820" sldId="472"/>
            <ac:picMk id="4" creationId="{FC854568-D30F-7C19-DC21-8047FAB68ADF}"/>
          </ac:picMkLst>
        </pc:picChg>
        <pc:picChg chg="add del mod">
          <ac:chgData name="Grobéty Christophe" userId="6edd5da9-2e5b-41a9-b3a6-e3500c518466" providerId="ADAL" clId="{10928600-71B5-436D-B9A7-5DA2A329D3D7}" dt="2023-01-20T14:09:25.735" v="1275" actId="478"/>
          <ac:picMkLst>
            <pc:docMk/>
            <pc:sldMk cId="4287571820" sldId="472"/>
            <ac:picMk id="5" creationId="{493845E3-EFB8-BDE1-12B5-61DC2C573F98}"/>
          </ac:picMkLst>
        </pc:picChg>
        <pc:cxnChg chg="add mod">
          <ac:chgData name="Grobéty Christophe" userId="6edd5da9-2e5b-41a9-b3a6-e3500c518466" providerId="ADAL" clId="{10928600-71B5-436D-B9A7-5DA2A329D3D7}" dt="2023-01-23T14:57:58.606" v="1810" actId="208"/>
          <ac:cxnSpMkLst>
            <pc:docMk/>
            <pc:sldMk cId="4287571820" sldId="472"/>
            <ac:cxnSpMk id="4" creationId="{96C01DE1-FC26-4675-36AE-AFE9E529F490}"/>
          </ac:cxnSpMkLst>
        </pc:cxnChg>
        <pc:cxnChg chg="add mod">
          <ac:chgData name="Grobéty Christophe" userId="6edd5da9-2e5b-41a9-b3a6-e3500c518466" providerId="ADAL" clId="{10928600-71B5-436D-B9A7-5DA2A329D3D7}" dt="2023-01-23T14:58:10.277" v="1813" actId="208"/>
          <ac:cxnSpMkLst>
            <pc:docMk/>
            <pc:sldMk cId="4287571820" sldId="472"/>
            <ac:cxnSpMk id="6" creationId="{6A5D1401-8F02-FFFC-BFF8-3F182F11FEC0}"/>
          </ac:cxnSpMkLst>
        </pc:cxnChg>
        <pc:cxnChg chg="add del mod">
          <ac:chgData name="Grobéty Christophe" userId="6edd5da9-2e5b-41a9-b3a6-e3500c518466" providerId="ADAL" clId="{10928600-71B5-436D-B9A7-5DA2A329D3D7}" dt="2023-01-23T14:58:28.031" v="1821"/>
          <ac:cxnSpMkLst>
            <pc:docMk/>
            <pc:sldMk cId="4287571820" sldId="472"/>
            <ac:cxnSpMk id="8" creationId="{4B016278-9816-3E99-C00F-684FC723A775}"/>
          </ac:cxnSpMkLst>
        </pc:cxnChg>
      </pc:sldChg>
      <pc:sldChg chg="delSp modSp add del mod">
        <pc:chgData name="Grobéty Christophe" userId="6edd5da9-2e5b-41a9-b3a6-e3500c518466" providerId="ADAL" clId="{10928600-71B5-436D-B9A7-5DA2A329D3D7}" dt="2023-01-23T14:35:00.594" v="1648" actId="47"/>
        <pc:sldMkLst>
          <pc:docMk/>
          <pc:sldMk cId="4051563263" sldId="473"/>
        </pc:sldMkLst>
        <pc:spChg chg="mod">
          <ac:chgData name="Grobéty Christophe" userId="6edd5da9-2e5b-41a9-b3a6-e3500c518466" providerId="ADAL" clId="{10928600-71B5-436D-B9A7-5DA2A329D3D7}" dt="2023-01-20T14:09:48.098" v="1281" actId="20577"/>
          <ac:spMkLst>
            <pc:docMk/>
            <pc:sldMk cId="4051563263" sldId="473"/>
            <ac:spMk id="2" creationId="{C8563647-2462-15BC-1BD5-FDA40C19BF35}"/>
          </ac:spMkLst>
        </pc:spChg>
        <pc:picChg chg="del mod">
          <ac:chgData name="Grobéty Christophe" userId="6edd5da9-2e5b-41a9-b3a6-e3500c518466" providerId="ADAL" clId="{10928600-71B5-436D-B9A7-5DA2A329D3D7}" dt="2023-01-20T14:09:19.743" v="1273" actId="478"/>
          <ac:picMkLst>
            <pc:docMk/>
            <pc:sldMk cId="4051563263" sldId="473"/>
            <ac:picMk id="3" creationId="{DD589D5F-CB55-1D03-34C1-0B7B31612112}"/>
          </ac:picMkLst>
        </pc:picChg>
        <pc:picChg chg="mod">
          <ac:chgData name="Grobéty Christophe" userId="6edd5da9-2e5b-41a9-b3a6-e3500c518466" providerId="ADAL" clId="{10928600-71B5-436D-B9A7-5DA2A329D3D7}" dt="2023-01-20T14:09:22.681" v="1274" actId="1076"/>
          <ac:picMkLst>
            <pc:docMk/>
            <pc:sldMk cId="4051563263" sldId="473"/>
            <ac:picMk id="5" creationId="{493845E3-EFB8-BDE1-12B5-61DC2C573F98}"/>
          </ac:picMkLst>
        </pc:picChg>
      </pc:sldChg>
      <pc:sldChg chg="addSp delSp modSp add mod">
        <pc:chgData name="Grobéty Christophe" userId="6edd5da9-2e5b-41a9-b3a6-e3500c518466" providerId="ADAL" clId="{10928600-71B5-436D-B9A7-5DA2A329D3D7}" dt="2023-01-20T14:10:36.862" v="1290" actId="1076"/>
        <pc:sldMkLst>
          <pc:docMk/>
          <pc:sldMk cId="2727897706" sldId="474"/>
        </pc:sldMkLst>
        <pc:spChg chg="mod">
          <ac:chgData name="Grobéty Christophe" userId="6edd5da9-2e5b-41a9-b3a6-e3500c518466" providerId="ADAL" clId="{10928600-71B5-436D-B9A7-5DA2A329D3D7}" dt="2023-01-20T14:10:12.714" v="1284" actId="20577"/>
          <ac:spMkLst>
            <pc:docMk/>
            <pc:sldMk cId="2727897706" sldId="474"/>
            <ac:spMk id="2" creationId="{C8563647-2462-15BC-1BD5-FDA40C19BF35}"/>
          </ac:spMkLst>
        </pc:spChg>
        <pc:picChg chg="add mod">
          <ac:chgData name="Grobéty Christophe" userId="6edd5da9-2e5b-41a9-b3a6-e3500c518466" providerId="ADAL" clId="{10928600-71B5-436D-B9A7-5DA2A329D3D7}" dt="2023-01-20T14:10:36.862" v="1290" actId="1076"/>
          <ac:picMkLst>
            <pc:docMk/>
            <pc:sldMk cId="2727897706" sldId="474"/>
            <ac:picMk id="3" creationId="{77A361EE-591A-61A7-23C8-59AF11A418B0}"/>
          </ac:picMkLst>
        </pc:picChg>
        <pc:picChg chg="del">
          <ac:chgData name="Grobéty Christophe" userId="6edd5da9-2e5b-41a9-b3a6-e3500c518466" providerId="ADAL" clId="{10928600-71B5-436D-B9A7-5DA2A329D3D7}" dt="2023-01-20T14:10:14.466" v="1285" actId="478"/>
          <ac:picMkLst>
            <pc:docMk/>
            <pc:sldMk cId="2727897706" sldId="474"/>
            <ac:picMk id="5" creationId="{493845E3-EFB8-BDE1-12B5-61DC2C573F98}"/>
          </ac:picMkLst>
        </pc:picChg>
      </pc:sldChg>
      <pc:sldChg chg="addSp delSp modSp add mod modNotesTx">
        <pc:chgData name="Grobéty Christophe" userId="6edd5da9-2e5b-41a9-b3a6-e3500c518466" providerId="ADAL" clId="{10928600-71B5-436D-B9A7-5DA2A329D3D7}" dt="2023-01-27T08:21:24.674" v="5301" actId="20577"/>
        <pc:sldMkLst>
          <pc:docMk/>
          <pc:sldMk cId="438778946" sldId="475"/>
        </pc:sldMkLst>
        <pc:spChg chg="del mod">
          <ac:chgData name="Grobéty Christophe" userId="6edd5da9-2e5b-41a9-b3a6-e3500c518466" providerId="ADAL" clId="{10928600-71B5-436D-B9A7-5DA2A329D3D7}" dt="2023-01-23T15:25:50.924" v="2539" actId="478"/>
          <ac:spMkLst>
            <pc:docMk/>
            <pc:sldMk cId="438778946" sldId="475"/>
            <ac:spMk id="2" creationId="{8DA8570B-CF97-8EFF-53A9-DDEE280BAE10}"/>
          </ac:spMkLst>
        </pc:spChg>
        <pc:spChg chg="add mod">
          <ac:chgData name="Grobéty Christophe" userId="6edd5da9-2e5b-41a9-b3a6-e3500c518466" providerId="ADAL" clId="{10928600-71B5-436D-B9A7-5DA2A329D3D7}" dt="2023-01-23T15:27:38.453" v="2686" actId="20577"/>
          <ac:spMkLst>
            <pc:docMk/>
            <pc:sldMk cId="438778946" sldId="475"/>
            <ac:spMk id="6" creationId="{6ADD0A57-9D7F-808B-C9AF-EE7A87E9EDB4}"/>
          </ac:spMkLst>
        </pc:spChg>
        <pc:spChg chg="add mod">
          <ac:chgData name="Grobéty Christophe" userId="6edd5da9-2e5b-41a9-b3a6-e3500c518466" providerId="ADAL" clId="{10928600-71B5-436D-B9A7-5DA2A329D3D7}" dt="2023-01-23T15:27:27.712" v="2684" actId="20577"/>
          <ac:spMkLst>
            <pc:docMk/>
            <pc:sldMk cId="438778946" sldId="475"/>
            <ac:spMk id="7" creationId="{AEDC40E6-EA62-D68D-B3DF-6FF6EF21A3CC}"/>
          </ac:spMkLst>
        </pc:spChg>
        <pc:spChg chg="add mod">
          <ac:chgData name="Grobéty Christophe" userId="6edd5da9-2e5b-41a9-b3a6-e3500c518466" providerId="ADAL" clId="{10928600-71B5-436D-B9A7-5DA2A329D3D7}" dt="2023-01-23T15:25:51.756" v="2540"/>
          <ac:spMkLst>
            <pc:docMk/>
            <pc:sldMk cId="438778946" sldId="475"/>
            <ac:spMk id="8" creationId="{131458ED-0940-80D7-4B10-AA809CEC52C4}"/>
          </ac:spMkLst>
        </pc:spChg>
        <pc:picChg chg="add mod">
          <ac:chgData name="Grobéty Christophe" userId="6edd5da9-2e5b-41a9-b3a6-e3500c518466" providerId="ADAL" clId="{10928600-71B5-436D-B9A7-5DA2A329D3D7}" dt="2023-01-23T14:57:28.638" v="1806" actId="1076"/>
          <ac:picMkLst>
            <pc:docMk/>
            <pc:sldMk cId="438778946" sldId="475"/>
            <ac:picMk id="3" creationId="{375852D6-7100-6F78-BC67-EA520CACCF83}"/>
          </ac:picMkLst>
        </pc:picChg>
        <pc:picChg chg="del">
          <ac:chgData name="Grobéty Christophe" userId="6edd5da9-2e5b-41a9-b3a6-e3500c518466" providerId="ADAL" clId="{10928600-71B5-436D-B9A7-5DA2A329D3D7}" dt="2023-01-20T14:11:42.541" v="1298" actId="478"/>
          <ac:picMkLst>
            <pc:docMk/>
            <pc:sldMk cId="438778946" sldId="475"/>
            <ac:picMk id="4" creationId="{C0FB1B1D-D441-30DA-F41D-680E745A1C00}"/>
          </ac:picMkLst>
        </pc:picChg>
        <pc:cxnChg chg="add mod">
          <ac:chgData name="Grobéty Christophe" userId="6edd5da9-2e5b-41a9-b3a6-e3500c518466" providerId="ADAL" clId="{10928600-71B5-436D-B9A7-5DA2A329D3D7}" dt="2023-01-24T10:08:15.609" v="3659" actId="1076"/>
          <ac:cxnSpMkLst>
            <pc:docMk/>
            <pc:sldMk cId="438778946" sldId="475"/>
            <ac:cxnSpMk id="4" creationId="{F06A7F0B-CF28-D5D3-F627-BCE1E8D5E845}"/>
          </ac:cxnSpMkLst>
        </pc:cxnChg>
        <pc:cxnChg chg="add mod">
          <ac:chgData name="Grobéty Christophe" userId="6edd5da9-2e5b-41a9-b3a6-e3500c518466" providerId="ADAL" clId="{10928600-71B5-436D-B9A7-5DA2A329D3D7}" dt="2023-01-24T10:08:12.514" v="3658" actId="1076"/>
          <ac:cxnSpMkLst>
            <pc:docMk/>
            <pc:sldMk cId="438778946" sldId="475"/>
            <ac:cxnSpMk id="5" creationId="{CC03EBB9-EFC8-4090-8E60-974932B3C7FF}"/>
          </ac:cxnSpMkLst>
        </pc:cxnChg>
      </pc:sldChg>
      <pc:sldChg chg="new del">
        <pc:chgData name="Grobéty Christophe" userId="6edd5da9-2e5b-41a9-b3a6-e3500c518466" providerId="ADAL" clId="{10928600-71B5-436D-B9A7-5DA2A329D3D7}" dt="2023-01-20T14:12:19.864" v="1302" actId="680"/>
        <pc:sldMkLst>
          <pc:docMk/>
          <pc:sldMk cId="2481056769" sldId="476"/>
        </pc:sldMkLst>
      </pc:sldChg>
      <pc:sldChg chg="addSp delSp modSp add mod modNotesTx">
        <pc:chgData name="Grobéty Christophe" userId="6edd5da9-2e5b-41a9-b3a6-e3500c518466" providerId="ADAL" clId="{10928600-71B5-436D-B9A7-5DA2A329D3D7}" dt="2023-01-27T08:28:05.392" v="5353" actId="20577"/>
        <pc:sldMkLst>
          <pc:docMk/>
          <pc:sldMk cId="2520862813" sldId="476"/>
        </pc:sldMkLst>
        <pc:spChg chg="mod">
          <ac:chgData name="Grobéty Christophe" userId="6edd5da9-2e5b-41a9-b3a6-e3500c518466" providerId="ADAL" clId="{10928600-71B5-436D-B9A7-5DA2A329D3D7}" dt="2023-01-23T15:48:55.715" v="3085" actId="207"/>
          <ac:spMkLst>
            <pc:docMk/>
            <pc:sldMk cId="2520862813" sldId="476"/>
            <ac:spMk id="2" creationId="{8DA8570B-CF97-8EFF-53A9-DDEE280BAE10}"/>
          </ac:spMkLst>
        </pc:spChg>
        <pc:spChg chg="add del">
          <ac:chgData name="Grobéty Christophe" userId="6edd5da9-2e5b-41a9-b3a6-e3500c518466" providerId="ADAL" clId="{10928600-71B5-436D-B9A7-5DA2A329D3D7}" dt="2023-01-23T15:48:39.817" v="3082" actId="22"/>
          <ac:spMkLst>
            <pc:docMk/>
            <pc:sldMk cId="2520862813" sldId="476"/>
            <ac:spMk id="5" creationId="{7033A047-E63B-4953-6B38-06BAA8306743}"/>
          </ac:spMkLst>
        </pc:spChg>
        <pc:spChg chg="add mod">
          <ac:chgData name="Grobéty Christophe" userId="6edd5da9-2e5b-41a9-b3a6-e3500c518466" providerId="ADAL" clId="{10928600-71B5-436D-B9A7-5DA2A329D3D7}" dt="2023-01-23T15:50:05.777" v="3246" actId="20577"/>
          <ac:spMkLst>
            <pc:docMk/>
            <pc:sldMk cId="2520862813" sldId="476"/>
            <ac:spMk id="6" creationId="{8C4BE7DF-AA56-8F6A-8296-8FE37AB9952F}"/>
          </ac:spMkLst>
        </pc:spChg>
        <pc:picChg chg="del">
          <ac:chgData name="Grobéty Christophe" userId="6edd5da9-2e5b-41a9-b3a6-e3500c518466" providerId="ADAL" clId="{10928600-71B5-436D-B9A7-5DA2A329D3D7}" dt="2023-01-20T14:12:29.748" v="1306" actId="478"/>
          <ac:picMkLst>
            <pc:docMk/>
            <pc:sldMk cId="2520862813" sldId="476"/>
            <ac:picMk id="3" creationId="{375852D6-7100-6F78-BC67-EA520CACCF83}"/>
          </ac:picMkLst>
        </pc:picChg>
        <pc:picChg chg="add mod">
          <ac:chgData name="Grobéty Christophe" userId="6edd5da9-2e5b-41a9-b3a6-e3500c518466" providerId="ADAL" clId="{10928600-71B5-436D-B9A7-5DA2A329D3D7}" dt="2023-01-23T14:56:55.618" v="1778" actId="1076"/>
          <ac:picMkLst>
            <pc:docMk/>
            <pc:sldMk cId="2520862813" sldId="476"/>
            <ac:picMk id="4" creationId="{6C35EEB0-BAD3-9C2E-59E3-5BC7121BAD99}"/>
          </ac:picMkLst>
        </pc:picChg>
      </pc:sldChg>
      <pc:sldChg chg="addSp delSp modSp add del mod">
        <pc:chgData name="Grobéty Christophe" userId="6edd5da9-2e5b-41a9-b3a6-e3500c518466" providerId="ADAL" clId="{10928600-71B5-436D-B9A7-5DA2A329D3D7}" dt="2023-01-23T14:35:37.791" v="1650" actId="47"/>
        <pc:sldMkLst>
          <pc:docMk/>
          <pc:sldMk cId="683545613" sldId="479"/>
        </pc:sldMkLst>
        <pc:spChg chg="mod">
          <ac:chgData name="Grobéty Christophe" userId="6edd5da9-2e5b-41a9-b3a6-e3500c518466" providerId="ADAL" clId="{10928600-71B5-436D-B9A7-5DA2A329D3D7}" dt="2023-01-20T14:13:43.879" v="1317" actId="20577"/>
          <ac:spMkLst>
            <pc:docMk/>
            <pc:sldMk cId="683545613" sldId="479"/>
            <ac:spMk id="2" creationId="{D34EC760-AC19-435A-D0EC-F2E109AA839D}"/>
          </ac:spMkLst>
        </pc:spChg>
        <pc:picChg chg="del">
          <ac:chgData name="Grobéty Christophe" userId="6edd5da9-2e5b-41a9-b3a6-e3500c518466" providerId="ADAL" clId="{10928600-71B5-436D-B9A7-5DA2A329D3D7}" dt="2023-01-20T14:13:40.024" v="1315" actId="478"/>
          <ac:picMkLst>
            <pc:docMk/>
            <pc:sldMk cId="683545613" sldId="479"/>
            <ac:picMk id="3" creationId="{929F9A23-FF38-9F98-E056-51DE0DD1F6E9}"/>
          </ac:picMkLst>
        </pc:picChg>
        <pc:picChg chg="add del mod">
          <ac:chgData name="Grobéty Christophe" userId="6edd5da9-2e5b-41a9-b3a6-e3500c518466" providerId="ADAL" clId="{10928600-71B5-436D-B9A7-5DA2A329D3D7}" dt="2023-01-23T14:35:35.223" v="1649" actId="478"/>
          <ac:picMkLst>
            <pc:docMk/>
            <pc:sldMk cId="683545613" sldId="479"/>
            <ac:picMk id="4" creationId="{49F6F6E0-0764-6A58-5BEC-236B7EA9B2CE}"/>
          </ac:picMkLst>
        </pc:picChg>
      </pc:sldChg>
      <pc:sldChg chg="addSp delSp modSp add del mod">
        <pc:chgData name="Grobéty Christophe" userId="6edd5da9-2e5b-41a9-b3a6-e3500c518466" providerId="ADAL" clId="{10928600-71B5-436D-B9A7-5DA2A329D3D7}" dt="2023-01-24T07:23:47.431" v="3453" actId="47"/>
        <pc:sldMkLst>
          <pc:docMk/>
          <pc:sldMk cId="672384723" sldId="480"/>
        </pc:sldMkLst>
        <pc:spChg chg="mod">
          <ac:chgData name="Grobéty Christophe" userId="6edd5da9-2e5b-41a9-b3a6-e3500c518466" providerId="ADAL" clId="{10928600-71B5-436D-B9A7-5DA2A329D3D7}" dt="2023-01-23T15:46:57.593" v="3029" actId="207"/>
          <ac:spMkLst>
            <pc:docMk/>
            <pc:sldMk cId="672384723" sldId="480"/>
            <ac:spMk id="2" creationId="{D34EC760-AC19-435A-D0EC-F2E109AA839D}"/>
          </ac:spMkLst>
        </pc:spChg>
        <pc:spChg chg="add mod">
          <ac:chgData name="Grobéty Christophe" userId="6edd5da9-2e5b-41a9-b3a6-e3500c518466" providerId="ADAL" clId="{10928600-71B5-436D-B9A7-5DA2A329D3D7}" dt="2023-01-23T15:48:24.421" v="3080" actId="1076"/>
          <ac:spMkLst>
            <pc:docMk/>
            <pc:sldMk cId="672384723" sldId="480"/>
            <ac:spMk id="4" creationId="{657E294B-3949-F735-7BC7-9E59EB7605DA}"/>
          </ac:spMkLst>
        </pc:spChg>
        <pc:picChg chg="add mod">
          <ac:chgData name="Grobéty Christophe" userId="6edd5da9-2e5b-41a9-b3a6-e3500c518466" providerId="ADAL" clId="{10928600-71B5-436D-B9A7-5DA2A329D3D7}" dt="2023-01-23T15:28:36.271" v="2711" actId="1076"/>
          <ac:picMkLst>
            <pc:docMk/>
            <pc:sldMk cId="672384723" sldId="480"/>
            <ac:picMk id="3" creationId="{938A6C58-35E8-21AE-7661-9AD719954727}"/>
          </ac:picMkLst>
        </pc:picChg>
        <pc:picChg chg="del">
          <ac:chgData name="Grobéty Christophe" userId="6edd5da9-2e5b-41a9-b3a6-e3500c518466" providerId="ADAL" clId="{10928600-71B5-436D-B9A7-5DA2A329D3D7}" dt="2023-01-20T14:14:44.832" v="1324" actId="478"/>
          <ac:picMkLst>
            <pc:docMk/>
            <pc:sldMk cId="672384723" sldId="480"/>
            <ac:picMk id="4" creationId="{49F6F6E0-0764-6A58-5BEC-236B7EA9B2CE}"/>
          </ac:picMkLst>
        </pc:picChg>
      </pc:sldChg>
      <pc:sldChg chg="addSp delSp modSp mod">
        <pc:chgData name="Grobéty Christophe" userId="6edd5da9-2e5b-41a9-b3a6-e3500c518466" providerId="ADAL" clId="{10928600-71B5-436D-B9A7-5DA2A329D3D7}" dt="2023-01-24T07:12:14.510" v="3452" actId="478"/>
        <pc:sldMkLst>
          <pc:docMk/>
          <pc:sldMk cId="429267888" sldId="487"/>
        </pc:sldMkLst>
        <pc:picChg chg="add del mod">
          <ac:chgData name="Grobéty Christophe" userId="6edd5da9-2e5b-41a9-b3a6-e3500c518466" providerId="ADAL" clId="{10928600-71B5-436D-B9A7-5DA2A329D3D7}" dt="2023-01-23T14:12:16.182" v="1377" actId="1076"/>
          <ac:picMkLst>
            <pc:docMk/>
            <pc:sldMk cId="429267888" sldId="487"/>
            <ac:picMk id="5" creationId="{5DA46FC5-7AE2-2797-BC54-C096A525AA62}"/>
          </ac:picMkLst>
        </pc:picChg>
        <pc:picChg chg="add del mod">
          <ac:chgData name="Grobéty Christophe" userId="6edd5da9-2e5b-41a9-b3a6-e3500c518466" providerId="ADAL" clId="{10928600-71B5-436D-B9A7-5DA2A329D3D7}" dt="2023-01-23T14:11:56.296" v="1375"/>
          <ac:picMkLst>
            <pc:docMk/>
            <pc:sldMk cId="429267888" sldId="487"/>
            <ac:picMk id="1026" creationId="{6670D493-3664-D66B-DBEB-0B0D8060448C}"/>
          </ac:picMkLst>
        </pc:picChg>
        <pc:picChg chg="del">
          <ac:chgData name="Grobéty Christophe" userId="6edd5da9-2e5b-41a9-b3a6-e3500c518466" providerId="ADAL" clId="{10928600-71B5-436D-B9A7-5DA2A329D3D7}" dt="2023-01-24T07:12:14.510" v="3452" actId="478"/>
          <ac:picMkLst>
            <pc:docMk/>
            <pc:sldMk cId="429267888" sldId="487"/>
            <ac:picMk id="1028" creationId="{BAE70C72-D85F-407C-CCC1-0E014C0C537F}"/>
          </ac:picMkLst>
        </pc:picChg>
      </pc:sldChg>
      <pc:sldChg chg="modSp mod">
        <pc:chgData name="Grobéty Christophe" userId="6edd5da9-2e5b-41a9-b3a6-e3500c518466" providerId="ADAL" clId="{10928600-71B5-436D-B9A7-5DA2A329D3D7}" dt="2023-01-23T14:16:40.436" v="1409" actId="1076"/>
        <pc:sldMkLst>
          <pc:docMk/>
          <pc:sldMk cId="116209141" sldId="493"/>
        </pc:sldMkLst>
        <pc:spChg chg="mod">
          <ac:chgData name="Grobéty Christophe" userId="6edd5da9-2e5b-41a9-b3a6-e3500c518466" providerId="ADAL" clId="{10928600-71B5-436D-B9A7-5DA2A329D3D7}" dt="2023-01-23T14:16:40.436" v="1409" actId="1076"/>
          <ac:spMkLst>
            <pc:docMk/>
            <pc:sldMk cId="116209141" sldId="493"/>
            <ac:spMk id="3" creationId="{00000000-0000-0000-0000-000000000000}"/>
          </ac:spMkLst>
        </pc:spChg>
        <pc:spChg chg="mod">
          <ac:chgData name="Grobéty Christophe" userId="6edd5da9-2e5b-41a9-b3a6-e3500c518466" providerId="ADAL" clId="{10928600-71B5-436D-B9A7-5DA2A329D3D7}" dt="2023-01-23T14:16:32.139" v="1408" actId="20577"/>
          <ac:spMkLst>
            <pc:docMk/>
            <pc:sldMk cId="116209141" sldId="493"/>
            <ac:spMk id="6" creationId="{00000000-0000-0000-0000-000000000000}"/>
          </ac:spMkLst>
        </pc:spChg>
        <pc:picChg chg="mod">
          <ac:chgData name="Grobéty Christophe" userId="6edd5da9-2e5b-41a9-b3a6-e3500c518466" providerId="ADAL" clId="{10928600-71B5-436D-B9A7-5DA2A329D3D7}" dt="2023-01-23T14:14:50.693" v="1398" actId="1076"/>
          <ac:picMkLst>
            <pc:docMk/>
            <pc:sldMk cId="116209141" sldId="493"/>
            <ac:picMk id="13" creationId="{1D60FBFC-A145-8533-BBD6-7733409EDA41}"/>
          </ac:picMkLst>
        </pc:picChg>
        <pc:cxnChg chg="mod">
          <ac:chgData name="Grobéty Christophe" userId="6edd5da9-2e5b-41a9-b3a6-e3500c518466" providerId="ADAL" clId="{10928600-71B5-436D-B9A7-5DA2A329D3D7}" dt="2023-01-23T14:16:09.304" v="1405" actId="208"/>
          <ac:cxnSpMkLst>
            <pc:docMk/>
            <pc:sldMk cId="116209141" sldId="493"/>
            <ac:cxnSpMk id="2" creationId="{D3C2CAA9-9A37-C909-C31D-12811D63C01B}"/>
          </ac:cxnSpMkLst>
        </pc:cxnChg>
        <pc:cxnChg chg="mod">
          <ac:chgData name="Grobéty Christophe" userId="6edd5da9-2e5b-41a9-b3a6-e3500c518466" providerId="ADAL" clId="{10928600-71B5-436D-B9A7-5DA2A329D3D7}" dt="2023-01-23T14:16:12.737" v="1406" actId="208"/>
          <ac:cxnSpMkLst>
            <pc:docMk/>
            <pc:sldMk cId="116209141" sldId="493"/>
            <ac:cxnSpMk id="4" creationId="{33F5AECE-5F0B-A2E1-05A0-EBF007F51B7C}"/>
          </ac:cxnSpMkLst>
        </pc:cxnChg>
        <pc:cxnChg chg="mod">
          <ac:chgData name="Grobéty Christophe" userId="6edd5da9-2e5b-41a9-b3a6-e3500c518466" providerId="ADAL" clId="{10928600-71B5-436D-B9A7-5DA2A329D3D7}" dt="2023-01-23T14:14:46.206" v="1397" actId="1076"/>
          <ac:cxnSpMkLst>
            <pc:docMk/>
            <pc:sldMk cId="116209141" sldId="493"/>
            <ac:cxnSpMk id="40" creationId="{00000000-0000-0000-0000-000000000000}"/>
          </ac:cxnSpMkLst>
        </pc:cxnChg>
      </pc:sldChg>
      <pc:sldChg chg="modSp mod">
        <pc:chgData name="Grobéty Christophe" userId="6edd5da9-2e5b-41a9-b3a6-e3500c518466" providerId="ADAL" clId="{10928600-71B5-436D-B9A7-5DA2A329D3D7}" dt="2023-01-23T14:32:34.109" v="1640" actId="207"/>
        <pc:sldMkLst>
          <pc:docMk/>
          <pc:sldMk cId="792500081" sldId="494"/>
        </pc:sldMkLst>
        <pc:spChg chg="mod">
          <ac:chgData name="Grobéty Christophe" userId="6edd5da9-2e5b-41a9-b3a6-e3500c518466" providerId="ADAL" clId="{10928600-71B5-436D-B9A7-5DA2A329D3D7}" dt="2023-01-23T14:31:23.692" v="1637" actId="207"/>
          <ac:spMkLst>
            <pc:docMk/>
            <pc:sldMk cId="792500081" sldId="494"/>
            <ac:spMk id="6" creationId="{CCC1CBE1-EC5B-5B0B-5E7C-D6013C3489E2}"/>
          </ac:spMkLst>
        </pc:spChg>
        <pc:spChg chg="mod">
          <ac:chgData name="Grobéty Christophe" userId="6edd5da9-2e5b-41a9-b3a6-e3500c518466" providerId="ADAL" clId="{10928600-71B5-436D-B9A7-5DA2A329D3D7}" dt="2023-01-23T14:30:49.656" v="1622" actId="1076"/>
          <ac:spMkLst>
            <pc:docMk/>
            <pc:sldMk cId="792500081" sldId="494"/>
            <ac:spMk id="7" creationId="{E3F184F6-1C69-DDC1-9C56-5C404DCA0846}"/>
          </ac:spMkLst>
        </pc:spChg>
        <pc:spChg chg="mod">
          <ac:chgData name="Grobéty Christophe" userId="6edd5da9-2e5b-41a9-b3a6-e3500c518466" providerId="ADAL" clId="{10928600-71B5-436D-B9A7-5DA2A329D3D7}" dt="2023-01-23T14:32:20.674" v="1639" actId="207"/>
          <ac:spMkLst>
            <pc:docMk/>
            <pc:sldMk cId="792500081" sldId="494"/>
            <ac:spMk id="14" creationId="{037662B9-C78C-ECE7-7AEE-A64F1158D1D5}"/>
          </ac:spMkLst>
        </pc:spChg>
        <pc:spChg chg="mod">
          <ac:chgData name="Grobéty Christophe" userId="6edd5da9-2e5b-41a9-b3a6-e3500c518466" providerId="ADAL" clId="{10928600-71B5-436D-B9A7-5DA2A329D3D7}" dt="2023-01-23T14:32:34.109" v="1640" actId="207"/>
          <ac:spMkLst>
            <pc:docMk/>
            <pc:sldMk cId="792500081" sldId="494"/>
            <ac:spMk id="19" creationId="{16270FEB-5E29-9971-3A34-EEF8DF8081CD}"/>
          </ac:spMkLst>
        </pc:spChg>
        <pc:spChg chg="mod">
          <ac:chgData name="Grobéty Christophe" userId="6edd5da9-2e5b-41a9-b3a6-e3500c518466" providerId="ADAL" clId="{10928600-71B5-436D-B9A7-5DA2A329D3D7}" dt="2023-01-23T14:29:20.715" v="1609" actId="1076"/>
          <ac:spMkLst>
            <pc:docMk/>
            <pc:sldMk cId="792500081" sldId="494"/>
            <ac:spMk id="27" creationId="{9065FB1F-7178-3B98-92D9-642C1558B642}"/>
          </ac:spMkLst>
        </pc:spChg>
        <pc:cxnChg chg="mod">
          <ac:chgData name="Grobéty Christophe" userId="6edd5da9-2e5b-41a9-b3a6-e3500c518466" providerId="ADAL" clId="{10928600-71B5-436D-B9A7-5DA2A329D3D7}" dt="2023-01-23T14:29:38.080" v="1611" actId="1076"/>
          <ac:cxnSpMkLst>
            <pc:docMk/>
            <pc:sldMk cId="792500081" sldId="494"/>
            <ac:cxnSpMk id="28" creationId="{399D01EE-915F-7827-1832-41B84AEC2F27}"/>
          </ac:cxnSpMkLst>
        </pc:cxnChg>
        <pc:cxnChg chg="mod">
          <ac:chgData name="Grobéty Christophe" userId="6edd5da9-2e5b-41a9-b3a6-e3500c518466" providerId="ADAL" clId="{10928600-71B5-436D-B9A7-5DA2A329D3D7}" dt="2023-01-23T14:29:24.768" v="1610" actId="1076"/>
          <ac:cxnSpMkLst>
            <pc:docMk/>
            <pc:sldMk cId="792500081" sldId="494"/>
            <ac:cxnSpMk id="29" creationId="{C543E281-00B1-51DF-85C3-AD72ACA171C7}"/>
          </ac:cxnSpMkLst>
        </pc:cxnChg>
      </pc:sldChg>
      <pc:sldChg chg="new del">
        <pc:chgData name="Grobéty Christophe" userId="6edd5da9-2e5b-41a9-b3a6-e3500c518466" providerId="ADAL" clId="{10928600-71B5-436D-B9A7-5DA2A329D3D7}" dt="2023-01-23T14:13:16.173" v="1380" actId="47"/>
        <pc:sldMkLst>
          <pc:docMk/>
          <pc:sldMk cId="3713917749" sldId="495"/>
        </pc:sldMkLst>
      </pc:sldChg>
      <pc:sldChg chg="modSp add mod ord">
        <pc:chgData name="Grobéty Christophe" userId="6edd5da9-2e5b-41a9-b3a6-e3500c518466" providerId="ADAL" clId="{10928600-71B5-436D-B9A7-5DA2A329D3D7}" dt="2023-01-24T07:40:10.093" v="3615" actId="20577"/>
        <pc:sldMkLst>
          <pc:docMk/>
          <pc:sldMk cId="4096860941" sldId="495"/>
        </pc:sldMkLst>
        <pc:spChg chg="mod">
          <ac:chgData name="Grobéty Christophe" userId="6edd5da9-2e5b-41a9-b3a6-e3500c518466" providerId="ADAL" clId="{10928600-71B5-436D-B9A7-5DA2A329D3D7}" dt="2023-01-23T14:38:15.680" v="1679" actId="1076"/>
          <ac:spMkLst>
            <pc:docMk/>
            <pc:sldMk cId="4096860941" sldId="495"/>
            <ac:spMk id="8" creationId="{00000000-0000-0000-0000-000000000000}"/>
          </ac:spMkLst>
        </pc:spChg>
        <pc:spChg chg="mod">
          <ac:chgData name="Grobéty Christophe" userId="6edd5da9-2e5b-41a9-b3a6-e3500c518466" providerId="ADAL" clId="{10928600-71B5-436D-B9A7-5DA2A329D3D7}" dt="2023-01-24T07:40:10.093" v="3615" actId="20577"/>
          <ac:spMkLst>
            <pc:docMk/>
            <pc:sldMk cId="4096860941" sldId="495"/>
            <ac:spMk id="16" creationId="{00000000-0000-0000-0000-000000000000}"/>
          </ac:spMkLst>
        </pc:spChg>
        <pc:picChg chg="mod">
          <ac:chgData name="Grobéty Christophe" userId="6edd5da9-2e5b-41a9-b3a6-e3500c518466" providerId="ADAL" clId="{10928600-71B5-436D-B9A7-5DA2A329D3D7}" dt="2023-01-23T14:38:55.282" v="1682" actId="14826"/>
          <ac:picMkLst>
            <pc:docMk/>
            <pc:sldMk cId="4096860941" sldId="495"/>
            <ac:picMk id="2" creationId="{8037272A-F8C6-30B9-82BE-22998061698D}"/>
          </ac:picMkLst>
        </pc:picChg>
        <pc:picChg chg="mod">
          <ac:chgData name="Grobéty Christophe" userId="6edd5da9-2e5b-41a9-b3a6-e3500c518466" providerId="ADAL" clId="{10928600-71B5-436D-B9A7-5DA2A329D3D7}" dt="2023-01-23T14:38:37.112" v="1681" actId="14826"/>
          <ac:picMkLst>
            <pc:docMk/>
            <pc:sldMk cId="4096860941" sldId="495"/>
            <ac:picMk id="7" creationId="{00000000-0000-0000-0000-000000000000}"/>
          </ac:picMkLst>
        </pc:picChg>
      </pc:sldChg>
      <pc:sldChg chg="modSp add del mod">
        <pc:chgData name="Grobéty Christophe" userId="6edd5da9-2e5b-41a9-b3a6-e3500c518466" providerId="ADAL" clId="{10928600-71B5-436D-B9A7-5DA2A329D3D7}" dt="2023-01-23T14:16:45.506" v="1410" actId="47"/>
        <pc:sldMkLst>
          <pc:docMk/>
          <pc:sldMk cId="1864209264" sldId="496"/>
        </pc:sldMkLst>
        <pc:picChg chg="mod">
          <ac:chgData name="Grobéty Christophe" userId="6edd5da9-2e5b-41a9-b3a6-e3500c518466" providerId="ADAL" clId="{10928600-71B5-436D-B9A7-5DA2A329D3D7}" dt="2023-01-23T14:13:46.631" v="1381" actId="1076"/>
          <ac:picMkLst>
            <pc:docMk/>
            <pc:sldMk cId="1864209264" sldId="496"/>
            <ac:picMk id="4" creationId="{00000000-0000-0000-0000-000000000000}"/>
          </ac:picMkLst>
        </pc:picChg>
      </pc:sldChg>
      <pc:sldChg chg="delSp modSp add del mod ord">
        <pc:chgData name="Grobéty Christophe" userId="6edd5da9-2e5b-41a9-b3a6-e3500c518466" providerId="ADAL" clId="{10928600-71B5-436D-B9A7-5DA2A329D3D7}" dt="2023-01-23T15:36:43.194" v="2712" actId="47"/>
        <pc:sldMkLst>
          <pc:docMk/>
          <pc:sldMk cId="2804897222" sldId="496"/>
        </pc:sldMkLst>
        <pc:spChg chg="mod">
          <ac:chgData name="Grobéty Christophe" userId="6edd5da9-2e5b-41a9-b3a6-e3500c518466" providerId="ADAL" clId="{10928600-71B5-436D-B9A7-5DA2A329D3D7}" dt="2023-01-23T15:00:02.906" v="1839" actId="1076"/>
          <ac:spMkLst>
            <pc:docMk/>
            <pc:sldMk cId="2804897222" sldId="496"/>
            <ac:spMk id="2" creationId="{8DA8570B-CF97-8EFF-53A9-DDEE280BAE10}"/>
          </ac:spMkLst>
        </pc:spChg>
        <pc:spChg chg="del">
          <ac:chgData name="Grobéty Christophe" userId="6edd5da9-2e5b-41a9-b3a6-e3500c518466" providerId="ADAL" clId="{10928600-71B5-436D-B9A7-5DA2A329D3D7}" dt="2023-01-23T14:59:38.373" v="1833" actId="478"/>
          <ac:spMkLst>
            <pc:docMk/>
            <pc:sldMk cId="2804897222" sldId="496"/>
            <ac:spMk id="6" creationId="{54385A5B-E227-A0B7-6AD1-445BFF0DD209}"/>
          </ac:spMkLst>
        </pc:spChg>
        <pc:spChg chg="del">
          <ac:chgData name="Grobéty Christophe" userId="6edd5da9-2e5b-41a9-b3a6-e3500c518466" providerId="ADAL" clId="{10928600-71B5-436D-B9A7-5DA2A329D3D7}" dt="2023-01-23T14:59:38.373" v="1833" actId="478"/>
          <ac:spMkLst>
            <pc:docMk/>
            <pc:sldMk cId="2804897222" sldId="496"/>
            <ac:spMk id="7" creationId="{1C850726-064D-EDC5-8F1C-956547C51200}"/>
          </ac:spMkLst>
        </pc:spChg>
        <pc:picChg chg="mod">
          <ac:chgData name="Grobéty Christophe" userId="6edd5da9-2e5b-41a9-b3a6-e3500c518466" providerId="ADAL" clId="{10928600-71B5-436D-B9A7-5DA2A329D3D7}" dt="2023-01-23T14:59:56.353" v="1838" actId="1076"/>
          <ac:picMkLst>
            <pc:docMk/>
            <pc:sldMk cId="2804897222" sldId="496"/>
            <ac:picMk id="4" creationId="{C0FB1B1D-D441-30DA-F41D-680E745A1C00}"/>
          </ac:picMkLst>
        </pc:picChg>
        <pc:cxnChg chg="del">
          <ac:chgData name="Grobéty Christophe" userId="6edd5da9-2e5b-41a9-b3a6-e3500c518466" providerId="ADAL" clId="{10928600-71B5-436D-B9A7-5DA2A329D3D7}" dt="2023-01-23T14:59:38.373" v="1833" actId="478"/>
          <ac:cxnSpMkLst>
            <pc:docMk/>
            <pc:sldMk cId="2804897222" sldId="496"/>
            <ac:cxnSpMk id="3" creationId="{311496A8-E248-D30B-2DD3-49B305286D5C}"/>
          </ac:cxnSpMkLst>
        </pc:cxnChg>
        <pc:cxnChg chg="del">
          <ac:chgData name="Grobéty Christophe" userId="6edd5da9-2e5b-41a9-b3a6-e3500c518466" providerId="ADAL" clId="{10928600-71B5-436D-B9A7-5DA2A329D3D7}" dt="2023-01-23T14:59:38.373" v="1833" actId="478"/>
          <ac:cxnSpMkLst>
            <pc:docMk/>
            <pc:sldMk cId="2804897222" sldId="496"/>
            <ac:cxnSpMk id="5" creationId="{04807058-ED3E-9977-C0E2-3ED543A6432C}"/>
          </ac:cxnSpMkLst>
        </pc:cxnChg>
      </pc:sldChg>
      <pc:sldChg chg="new del">
        <pc:chgData name="Grobéty Christophe" userId="6edd5da9-2e5b-41a9-b3a6-e3500c518466" providerId="ADAL" clId="{10928600-71B5-436D-B9A7-5DA2A329D3D7}" dt="2023-01-23T15:05:54.401" v="1985" actId="680"/>
        <pc:sldMkLst>
          <pc:docMk/>
          <pc:sldMk cId="1335483990" sldId="497"/>
        </pc:sldMkLst>
      </pc:sldChg>
      <pc:sldChg chg="delSp modSp add del mod">
        <pc:chgData name="Grobéty Christophe" userId="6edd5da9-2e5b-41a9-b3a6-e3500c518466" providerId="ADAL" clId="{10928600-71B5-436D-B9A7-5DA2A329D3D7}" dt="2023-01-23T15:07:08.019" v="1994" actId="47"/>
        <pc:sldMkLst>
          <pc:docMk/>
          <pc:sldMk cId="2242669673" sldId="497"/>
        </pc:sldMkLst>
        <pc:spChg chg="del mod">
          <ac:chgData name="Grobéty Christophe" userId="6edd5da9-2e5b-41a9-b3a6-e3500c518466" providerId="ADAL" clId="{10928600-71B5-436D-B9A7-5DA2A329D3D7}" dt="2023-01-23T15:06:31.482" v="1993" actId="478"/>
          <ac:spMkLst>
            <pc:docMk/>
            <pc:sldMk cId="2242669673" sldId="497"/>
            <ac:spMk id="7" creationId="{C7768524-4961-7F2C-7ACF-04ED6B256C17}"/>
          </ac:spMkLst>
        </pc:spChg>
        <pc:spChg chg="del">
          <ac:chgData name="Grobéty Christophe" userId="6edd5da9-2e5b-41a9-b3a6-e3500c518466" providerId="ADAL" clId="{10928600-71B5-436D-B9A7-5DA2A329D3D7}" dt="2023-01-23T15:06:24.551" v="1991" actId="478"/>
          <ac:spMkLst>
            <pc:docMk/>
            <pc:sldMk cId="2242669673" sldId="497"/>
            <ac:spMk id="9" creationId="{BF29CFC4-9B19-1A15-EF3C-5973C3243FB2}"/>
          </ac:spMkLst>
        </pc:spChg>
        <pc:picChg chg="del">
          <ac:chgData name="Grobéty Christophe" userId="6edd5da9-2e5b-41a9-b3a6-e3500c518466" providerId="ADAL" clId="{10928600-71B5-436D-B9A7-5DA2A329D3D7}" dt="2023-01-23T15:06:15.821" v="1989" actId="478"/>
          <ac:picMkLst>
            <pc:docMk/>
            <pc:sldMk cId="2242669673" sldId="497"/>
            <ac:picMk id="3" creationId="{DD589D5F-CB55-1D03-34C1-0B7B31612112}"/>
          </ac:picMkLst>
        </pc:picChg>
        <pc:cxnChg chg="del">
          <ac:chgData name="Grobéty Christophe" userId="6edd5da9-2e5b-41a9-b3a6-e3500c518466" providerId="ADAL" clId="{10928600-71B5-436D-B9A7-5DA2A329D3D7}" dt="2023-01-23T15:06:24.551" v="1991" actId="478"/>
          <ac:cxnSpMkLst>
            <pc:docMk/>
            <pc:sldMk cId="2242669673" sldId="497"/>
            <ac:cxnSpMk id="4" creationId="{96C01DE1-FC26-4675-36AE-AFE9E529F490}"/>
          </ac:cxnSpMkLst>
        </pc:cxnChg>
        <pc:cxnChg chg="del">
          <ac:chgData name="Grobéty Christophe" userId="6edd5da9-2e5b-41a9-b3a6-e3500c518466" providerId="ADAL" clId="{10928600-71B5-436D-B9A7-5DA2A329D3D7}" dt="2023-01-23T15:06:24.551" v="1991" actId="478"/>
          <ac:cxnSpMkLst>
            <pc:docMk/>
            <pc:sldMk cId="2242669673" sldId="497"/>
            <ac:cxnSpMk id="6" creationId="{6A5D1401-8F02-FFFC-BFF8-3F182F11FEC0}"/>
          </ac:cxnSpMkLst>
        </pc:cxnChg>
      </pc:sldChg>
      <pc:sldChg chg="add del">
        <pc:chgData name="Grobéty Christophe" userId="6edd5da9-2e5b-41a9-b3a6-e3500c518466" providerId="ADAL" clId="{10928600-71B5-436D-B9A7-5DA2A329D3D7}" dt="2023-01-23T15:06:06.499" v="1987" actId="2890"/>
        <pc:sldMkLst>
          <pc:docMk/>
          <pc:sldMk cId="3025896564" sldId="497"/>
        </pc:sldMkLst>
      </pc:sldChg>
      <pc:sldChg chg="new del">
        <pc:chgData name="Grobéty Christophe" userId="6edd5da9-2e5b-41a9-b3a6-e3500c518466" providerId="ADAL" clId="{10928600-71B5-436D-B9A7-5DA2A329D3D7}" dt="2023-01-23T15:08:09.209" v="1999" actId="680"/>
        <pc:sldMkLst>
          <pc:docMk/>
          <pc:sldMk cId="3482455254" sldId="497"/>
        </pc:sldMkLst>
      </pc:sldChg>
      <pc:sldChg chg="addSp delSp modSp add mod">
        <pc:chgData name="Grobéty Christophe" userId="6edd5da9-2e5b-41a9-b3a6-e3500c518466" providerId="ADAL" clId="{10928600-71B5-436D-B9A7-5DA2A329D3D7}" dt="2023-01-23T15:10:15.083" v="2077" actId="208"/>
        <pc:sldMkLst>
          <pc:docMk/>
          <pc:sldMk cId="3517815297" sldId="497"/>
        </pc:sldMkLst>
        <pc:spChg chg="mod">
          <ac:chgData name="Grobéty Christophe" userId="6edd5da9-2e5b-41a9-b3a6-e3500c518466" providerId="ADAL" clId="{10928600-71B5-436D-B9A7-5DA2A329D3D7}" dt="2023-01-23T15:09:41.138" v="2056" actId="20577"/>
          <ac:spMkLst>
            <pc:docMk/>
            <pc:sldMk cId="3517815297" sldId="497"/>
            <ac:spMk id="7" creationId="{C7768524-4961-7F2C-7ACF-04ED6B256C17}"/>
          </ac:spMkLst>
        </pc:spChg>
        <pc:spChg chg="mod">
          <ac:chgData name="Grobéty Christophe" userId="6edd5da9-2e5b-41a9-b3a6-e3500c518466" providerId="ADAL" clId="{10928600-71B5-436D-B9A7-5DA2A329D3D7}" dt="2023-01-23T15:09:52.803" v="2075" actId="20577"/>
          <ac:spMkLst>
            <pc:docMk/>
            <pc:sldMk cId="3517815297" sldId="497"/>
            <ac:spMk id="9" creationId="{BF29CFC4-9B19-1A15-EF3C-5973C3243FB2}"/>
          </ac:spMkLst>
        </pc:spChg>
        <pc:picChg chg="del">
          <ac:chgData name="Grobéty Christophe" userId="6edd5da9-2e5b-41a9-b3a6-e3500c518466" providerId="ADAL" clId="{10928600-71B5-436D-B9A7-5DA2A329D3D7}" dt="2023-01-23T15:08:23.097" v="2001" actId="478"/>
          <ac:picMkLst>
            <pc:docMk/>
            <pc:sldMk cId="3517815297" sldId="497"/>
            <ac:picMk id="3" creationId="{DD589D5F-CB55-1D03-34C1-0B7B31612112}"/>
          </ac:picMkLst>
        </pc:picChg>
        <pc:picChg chg="add mod">
          <ac:chgData name="Grobéty Christophe" userId="6edd5da9-2e5b-41a9-b3a6-e3500c518466" providerId="ADAL" clId="{10928600-71B5-436D-B9A7-5DA2A329D3D7}" dt="2023-01-23T15:08:40.774" v="2007" actId="14100"/>
          <ac:picMkLst>
            <pc:docMk/>
            <pc:sldMk cId="3517815297" sldId="497"/>
            <ac:picMk id="5" creationId="{8FEE5520-7E06-8089-44BC-374B1171F652}"/>
          </ac:picMkLst>
        </pc:picChg>
        <pc:cxnChg chg="mod">
          <ac:chgData name="Grobéty Christophe" userId="6edd5da9-2e5b-41a9-b3a6-e3500c518466" providerId="ADAL" clId="{10928600-71B5-436D-B9A7-5DA2A329D3D7}" dt="2023-01-23T15:10:15.083" v="2077" actId="208"/>
          <ac:cxnSpMkLst>
            <pc:docMk/>
            <pc:sldMk cId="3517815297" sldId="497"/>
            <ac:cxnSpMk id="4" creationId="{96C01DE1-FC26-4675-36AE-AFE9E529F490}"/>
          </ac:cxnSpMkLst>
        </pc:cxnChg>
        <pc:cxnChg chg="mod">
          <ac:chgData name="Grobéty Christophe" userId="6edd5da9-2e5b-41a9-b3a6-e3500c518466" providerId="ADAL" clId="{10928600-71B5-436D-B9A7-5DA2A329D3D7}" dt="2023-01-23T15:09:22.755" v="2009" actId="208"/>
          <ac:cxnSpMkLst>
            <pc:docMk/>
            <pc:sldMk cId="3517815297" sldId="497"/>
            <ac:cxnSpMk id="6" creationId="{6A5D1401-8F02-FFFC-BFF8-3F182F11FEC0}"/>
          </ac:cxnSpMkLst>
        </pc:cxnChg>
      </pc:sldChg>
      <pc:sldChg chg="add del">
        <pc:chgData name="Grobéty Christophe" userId="6edd5da9-2e5b-41a9-b3a6-e3500c518466" providerId="ADAL" clId="{10928600-71B5-436D-B9A7-5DA2A329D3D7}" dt="2023-01-24T10:09:28.906" v="3661" actId="2890"/>
        <pc:sldMkLst>
          <pc:docMk/>
          <pc:sldMk cId="1015537500" sldId="498"/>
        </pc:sldMkLst>
      </pc:sldChg>
      <pc:sldChg chg="new del">
        <pc:chgData name="Grobéty Christophe" userId="6edd5da9-2e5b-41a9-b3a6-e3500c518466" providerId="ADAL" clId="{10928600-71B5-436D-B9A7-5DA2A329D3D7}" dt="2023-01-24T10:09:56.229" v="3665" actId="47"/>
        <pc:sldMkLst>
          <pc:docMk/>
          <pc:sldMk cId="3683070662" sldId="498"/>
        </pc:sldMkLst>
      </pc:sldChg>
      <pc:sldChg chg="addSp delSp modSp add mod">
        <pc:chgData name="Grobéty Christophe" userId="6edd5da9-2e5b-41a9-b3a6-e3500c518466" providerId="ADAL" clId="{10928600-71B5-436D-B9A7-5DA2A329D3D7}" dt="2023-01-23T15:41:26.453" v="2811" actId="1076"/>
        <pc:sldMkLst>
          <pc:docMk/>
          <pc:sldMk cId="4166348657" sldId="498"/>
        </pc:sldMkLst>
        <pc:spChg chg="del mod">
          <ac:chgData name="Grobéty Christophe" userId="6edd5da9-2e5b-41a9-b3a6-e3500c518466" providerId="ADAL" clId="{10928600-71B5-436D-B9A7-5DA2A329D3D7}" dt="2023-01-23T15:12:52.606" v="2097" actId="478"/>
          <ac:spMkLst>
            <pc:docMk/>
            <pc:sldMk cId="4166348657" sldId="498"/>
            <ac:spMk id="2" creationId="{C8563647-2462-15BC-1BD5-FDA40C19BF35}"/>
          </ac:spMkLst>
        </pc:spChg>
        <pc:spChg chg="add mod">
          <ac:chgData name="Grobéty Christophe" userId="6edd5da9-2e5b-41a9-b3a6-e3500c518466" providerId="ADAL" clId="{10928600-71B5-436D-B9A7-5DA2A329D3D7}" dt="2023-01-23T15:12:53.450" v="2098"/>
          <ac:spMkLst>
            <pc:docMk/>
            <pc:sldMk cId="4166348657" sldId="498"/>
            <ac:spMk id="5" creationId="{5FC10A9D-B5D4-2BB0-530F-7FEC1077E555}"/>
          </ac:spMkLst>
        </pc:spChg>
        <pc:spChg chg="add mod">
          <ac:chgData name="Grobéty Christophe" userId="6edd5da9-2e5b-41a9-b3a6-e3500c518466" providerId="ADAL" clId="{10928600-71B5-436D-B9A7-5DA2A329D3D7}" dt="2023-01-23T15:41:26.453" v="2811" actId="1076"/>
          <ac:spMkLst>
            <pc:docMk/>
            <pc:sldMk cId="4166348657" sldId="498"/>
            <ac:spMk id="6" creationId="{6679C74B-1BE2-BE9D-1A24-6527DE5A6378}"/>
          </ac:spMkLst>
        </pc:spChg>
        <pc:picChg chg="del">
          <ac:chgData name="Grobéty Christophe" userId="6edd5da9-2e5b-41a9-b3a6-e3500c518466" providerId="ADAL" clId="{10928600-71B5-436D-B9A7-5DA2A329D3D7}" dt="2023-01-23T15:12:07.406" v="2089" actId="478"/>
          <ac:picMkLst>
            <pc:docMk/>
            <pc:sldMk cId="4166348657" sldId="498"/>
            <ac:picMk id="3" creationId="{BECF70AF-7057-ECBD-FF3A-2EB55DDF3E6C}"/>
          </ac:picMkLst>
        </pc:picChg>
        <pc:picChg chg="mod">
          <ac:chgData name="Grobéty Christophe" userId="6edd5da9-2e5b-41a9-b3a6-e3500c518466" providerId="ADAL" clId="{10928600-71B5-436D-B9A7-5DA2A329D3D7}" dt="2023-01-23T15:12:22.685" v="2092" actId="1076"/>
          <ac:picMkLst>
            <pc:docMk/>
            <pc:sldMk cId="4166348657" sldId="498"/>
            <ac:picMk id="4" creationId="{53B4B6FC-C783-C239-FC3F-417CCA1421A3}"/>
          </ac:picMkLst>
        </pc:picChg>
      </pc:sldChg>
      <pc:sldChg chg="delSp modSp add mod setBg delDesignElem modNotesTx">
        <pc:chgData name="Grobéty Christophe" userId="6edd5da9-2e5b-41a9-b3a6-e3500c518466" providerId="ADAL" clId="{10928600-71B5-436D-B9A7-5DA2A329D3D7}" dt="2023-01-27T08:54:13.049" v="5355" actId="20577"/>
        <pc:sldMkLst>
          <pc:docMk/>
          <pc:sldMk cId="1999659846" sldId="499"/>
        </pc:sldMkLst>
        <pc:spChg chg="mod">
          <ac:chgData name="Grobéty Christophe" userId="6edd5da9-2e5b-41a9-b3a6-e3500c518466" providerId="ADAL" clId="{10928600-71B5-436D-B9A7-5DA2A329D3D7}" dt="2023-01-24T10:10:11.227" v="3684" actId="20577"/>
          <ac:spMkLst>
            <pc:docMk/>
            <pc:sldMk cId="1999659846" sldId="499"/>
            <ac:spMk id="3" creationId="{00000000-0000-0000-0000-000000000000}"/>
          </ac:spMkLst>
        </pc:spChg>
        <pc:spChg chg="del">
          <ac:chgData name="Grobéty Christophe" userId="6edd5da9-2e5b-41a9-b3a6-e3500c518466" providerId="ADAL" clId="{10928600-71B5-436D-B9A7-5DA2A329D3D7}" dt="2023-01-24T10:09:53.363" v="3664"/>
          <ac:spMkLst>
            <pc:docMk/>
            <pc:sldMk cId="1999659846" sldId="499"/>
            <ac:spMk id="10" creationId="{B50AB553-2A96-4A92-96F2-93548E096954}"/>
          </ac:spMkLst>
        </pc:spChg>
        <pc:graphicFrameChg chg="mod">
          <ac:chgData name="Grobéty Christophe" userId="6edd5da9-2e5b-41a9-b3a6-e3500c518466" providerId="ADAL" clId="{10928600-71B5-436D-B9A7-5DA2A329D3D7}" dt="2023-01-27T08:54:13.049" v="5355" actId="20577"/>
          <ac:graphicFrameMkLst>
            <pc:docMk/>
            <pc:sldMk cId="1999659846" sldId="499"/>
            <ac:graphicFrameMk id="5" creationId="{89CEB067-3D82-71E1-96BD-69ECFD489F31}"/>
          </ac:graphicFrameMkLst>
        </pc:graphicFrameChg>
        <pc:picChg chg="del">
          <ac:chgData name="Grobéty Christophe" userId="6edd5da9-2e5b-41a9-b3a6-e3500c518466" providerId="ADAL" clId="{10928600-71B5-436D-B9A7-5DA2A329D3D7}" dt="2023-01-24T10:09:59.413" v="3666" actId="478"/>
          <ac:picMkLst>
            <pc:docMk/>
            <pc:sldMk cId="1999659846" sldId="499"/>
            <ac:picMk id="6" creationId="{9FD461A6-821A-4033-A38D-E1A78D2EBC1D}"/>
          </ac:picMkLst>
        </pc:picChg>
      </pc:sldChg>
      <pc:sldMasterChg chg="setBg">
        <pc:chgData name="Grobéty Christophe" userId="6edd5da9-2e5b-41a9-b3a6-e3500c518466" providerId="ADAL" clId="{10928600-71B5-436D-B9A7-5DA2A329D3D7}" dt="2023-01-20T12:07:06.701" v="28"/>
        <pc:sldMasterMkLst>
          <pc:docMk/>
          <pc:sldMasterMk cId="2215256800" sldId="2147483648"/>
        </pc:sldMasterMkLst>
      </pc:sldMasterChg>
      <pc:sldMasterChg chg="addSp">
        <pc:chgData name="Grobéty Christophe" userId="6edd5da9-2e5b-41a9-b3a6-e3500c518466" providerId="ADAL" clId="{10928600-71B5-436D-B9A7-5DA2A329D3D7}" dt="2023-01-20T12:06:36.652" v="25"/>
        <pc:sldMasterMkLst>
          <pc:docMk/>
          <pc:sldMasterMk cId="212876850" sldId="2147483758"/>
        </pc:sldMasterMkLst>
        <pc:spChg chg="add">
          <ac:chgData name="Grobéty Christophe" userId="6edd5da9-2e5b-41a9-b3a6-e3500c518466" providerId="ADAL" clId="{10928600-71B5-436D-B9A7-5DA2A329D3D7}" dt="2023-01-20T12:06:36.652" v="25"/>
          <ac:spMkLst>
            <pc:docMk/>
            <pc:sldMasterMk cId="212876850" sldId="2147483758"/>
            <ac:spMk id="7" creationId="{21360C26-E5C0-E741-0F3C-CBAEB59A3D94}"/>
          </ac:spMkLst>
        </pc:spChg>
        <pc:spChg chg="add">
          <ac:chgData name="Grobéty Christophe" userId="6edd5da9-2e5b-41a9-b3a6-e3500c518466" providerId="ADAL" clId="{10928600-71B5-436D-B9A7-5DA2A329D3D7}" dt="2023-01-20T12:06:36.652" v="25"/>
          <ac:spMkLst>
            <pc:docMk/>
            <pc:sldMasterMk cId="212876850" sldId="2147483758"/>
            <ac:spMk id="8" creationId="{112A972B-AE59-11D2-74E5-40C35CB73725}"/>
          </ac:spMkLst>
        </pc:spChg>
      </pc:sldMasterChg>
    </pc:docChg>
  </pc:docChgLst>
  <pc:docChgLst>
    <pc:chgData name="Schnyder Liam" userId="d17262a4-78a2-4eb3-b12e-5d541365be25" providerId="ADAL" clId="{90D635BA-AE8C-4363-BD4E-0371DAE30974}"/>
    <pc:docChg chg="undo redo custSel addSld delSld modSld modSection">
      <pc:chgData name="Schnyder Liam" userId="d17262a4-78a2-4eb3-b12e-5d541365be25" providerId="ADAL" clId="{90D635BA-AE8C-4363-BD4E-0371DAE30974}" dt="2023-01-24T16:00:07.673" v="626" actId="1076"/>
      <pc:docMkLst>
        <pc:docMk/>
      </pc:docMkLst>
      <pc:sldChg chg="addSp delSp modSp mod delAnim modAnim">
        <pc:chgData name="Schnyder Liam" userId="d17262a4-78a2-4eb3-b12e-5d541365be25" providerId="ADAL" clId="{90D635BA-AE8C-4363-BD4E-0371DAE30974}" dt="2023-01-24T15:49:33.890" v="490"/>
        <pc:sldMkLst>
          <pc:docMk/>
          <pc:sldMk cId="1234484264" sldId="396"/>
        </pc:sldMkLst>
        <pc:spChg chg="mod">
          <ac:chgData name="Schnyder Liam" userId="d17262a4-78a2-4eb3-b12e-5d541365be25" providerId="ADAL" clId="{90D635BA-AE8C-4363-BD4E-0371DAE30974}" dt="2023-01-24T10:33:50.405" v="112" actId="1038"/>
          <ac:spMkLst>
            <pc:docMk/>
            <pc:sldMk cId="1234484264" sldId="396"/>
            <ac:spMk id="2" creationId="{6CFFC759-0B19-887B-358D-6FC6F25F5CE7}"/>
          </ac:spMkLst>
        </pc:spChg>
        <pc:spChg chg="del">
          <ac:chgData name="Schnyder Liam" userId="d17262a4-78a2-4eb3-b12e-5d541365be25" providerId="ADAL" clId="{90D635BA-AE8C-4363-BD4E-0371DAE30974}" dt="2023-01-24T15:47:30.472" v="464" actId="478"/>
          <ac:spMkLst>
            <pc:docMk/>
            <pc:sldMk cId="1234484264" sldId="396"/>
            <ac:spMk id="5" creationId="{95384C62-285D-738B-387C-14A325C238D9}"/>
          </ac:spMkLst>
        </pc:spChg>
        <pc:spChg chg="del">
          <ac:chgData name="Schnyder Liam" userId="d17262a4-78a2-4eb3-b12e-5d541365be25" providerId="ADAL" clId="{90D635BA-AE8C-4363-BD4E-0371DAE30974}" dt="2023-01-24T15:47:30.472" v="464" actId="478"/>
          <ac:spMkLst>
            <pc:docMk/>
            <pc:sldMk cId="1234484264" sldId="396"/>
            <ac:spMk id="10" creationId="{BC2AD174-DFC6-370B-4F2B-9C10F55A553D}"/>
          </ac:spMkLst>
        </pc:spChg>
        <pc:spChg chg="del">
          <ac:chgData name="Schnyder Liam" userId="d17262a4-78a2-4eb3-b12e-5d541365be25" providerId="ADAL" clId="{90D635BA-AE8C-4363-BD4E-0371DAE30974}" dt="2023-01-24T15:47:30.472" v="464" actId="478"/>
          <ac:spMkLst>
            <pc:docMk/>
            <pc:sldMk cId="1234484264" sldId="396"/>
            <ac:spMk id="11" creationId="{C411574B-CDC7-AA0B-DA06-2E88EFD9DF67}"/>
          </ac:spMkLst>
        </pc:spChg>
        <pc:spChg chg="del">
          <ac:chgData name="Schnyder Liam" userId="d17262a4-78a2-4eb3-b12e-5d541365be25" providerId="ADAL" clId="{90D635BA-AE8C-4363-BD4E-0371DAE30974}" dt="2023-01-24T15:47:30.472" v="464" actId="478"/>
          <ac:spMkLst>
            <pc:docMk/>
            <pc:sldMk cId="1234484264" sldId="396"/>
            <ac:spMk id="14" creationId="{F03D2E27-8A83-05C6-516F-8D6AF3E12595}"/>
          </ac:spMkLst>
        </pc:spChg>
        <pc:spChg chg="add del mod">
          <ac:chgData name="Schnyder Liam" userId="d17262a4-78a2-4eb3-b12e-5d541365be25" providerId="ADAL" clId="{90D635BA-AE8C-4363-BD4E-0371DAE30974}" dt="2023-01-24T10:23:10.435" v="41" actId="478"/>
          <ac:spMkLst>
            <pc:docMk/>
            <pc:sldMk cId="1234484264" sldId="396"/>
            <ac:spMk id="16" creationId="{286C0A3C-7B42-65DC-AA22-83DA03E81834}"/>
          </ac:spMkLst>
        </pc:spChg>
        <pc:spChg chg="add del mod ord">
          <ac:chgData name="Schnyder Liam" userId="d17262a4-78a2-4eb3-b12e-5d541365be25" providerId="ADAL" clId="{90D635BA-AE8C-4363-BD4E-0371DAE30974}" dt="2023-01-24T10:29:57.565" v="81" actId="478"/>
          <ac:spMkLst>
            <pc:docMk/>
            <pc:sldMk cId="1234484264" sldId="396"/>
            <ac:spMk id="19" creationId="{7EB598C8-7ECB-D4EB-427B-BB68E17DEADB}"/>
          </ac:spMkLst>
        </pc:spChg>
        <pc:spChg chg="del mod topLvl">
          <ac:chgData name="Schnyder Liam" userId="d17262a4-78a2-4eb3-b12e-5d541365be25" providerId="ADAL" clId="{90D635BA-AE8C-4363-BD4E-0371DAE30974}" dt="2023-01-24T15:47:18.548" v="460" actId="478"/>
          <ac:spMkLst>
            <pc:docMk/>
            <pc:sldMk cId="1234484264" sldId="396"/>
            <ac:spMk id="26" creationId="{AD3DA19C-304B-3F81-B045-5B956AB0DC29}"/>
          </ac:spMkLst>
        </pc:spChg>
        <pc:spChg chg="del topLvl">
          <ac:chgData name="Schnyder Liam" userId="d17262a4-78a2-4eb3-b12e-5d541365be25" providerId="ADAL" clId="{90D635BA-AE8C-4363-BD4E-0371DAE30974}" dt="2023-01-24T15:47:21.907" v="461" actId="478"/>
          <ac:spMkLst>
            <pc:docMk/>
            <pc:sldMk cId="1234484264" sldId="396"/>
            <ac:spMk id="29" creationId="{AC0306E5-3774-4E56-05E7-A5B04FD2359D}"/>
          </ac:spMkLst>
        </pc:spChg>
        <pc:grpChg chg="mod">
          <ac:chgData name="Schnyder Liam" userId="d17262a4-78a2-4eb3-b12e-5d541365be25" providerId="ADAL" clId="{90D635BA-AE8C-4363-BD4E-0371DAE30974}" dt="2023-01-24T10:22:42.409" v="38" actId="164"/>
          <ac:grpSpMkLst>
            <pc:docMk/>
            <pc:sldMk cId="1234484264" sldId="396"/>
            <ac:grpSpMk id="7" creationId="{849943A5-8DDA-344A-B4A0-3189286414A8}"/>
          </ac:grpSpMkLst>
        </pc:grpChg>
        <pc:grpChg chg="mod">
          <ac:chgData name="Schnyder Liam" userId="d17262a4-78a2-4eb3-b12e-5d541365be25" providerId="ADAL" clId="{90D635BA-AE8C-4363-BD4E-0371DAE30974}" dt="2023-01-24T10:22:42.409" v="38" actId="164"/>
          <ac:grpSpMkLst>
            <pc:docMk/>
            <pc:sldMk cId="1234484264" sldId="396"/>
            <ac:grpSpMk id="15" creationId="{E8404F94-0069-22C6-44C1-C296FB01399B}"/>
          </ac:grpSpMkLst>
        </pc:grpChg>
        <pc:grpChg chg="add del mod">
          <ac:chgData name="Schnyder Liam" userId="d17262a4-78a2-4eb3-b12e-5d541365be25" providerId="ADAL" clId="{90D635BA-AE8C-4363-BD4E-0371DAE30974}" dt="2023-01-24T15:47:13.232" v="457" actId="478"/>
          <ac:grpSpMkLst>
            <pc:docMk/>
            <pc:sldMk cId="1234484264" sldId="396"/>
            <ac:grpSpMk id="17" creationId="{4A521D6A-9374-2412-5A9B-FF559FB40F8E}"/>
          </ac:grpSpMkLst>
        </pc:grpChg>
        <pc:grpChg chg="del">
          <ac:chgData name="Schnyder Liam" userId="d17262a4-78a2-4eb3-b12e-5d541365be25" providerId="ADAL" clId="{90D635BA-AE8C-4363-BD4E-0371DAE30974}" dt="2023-01-24T10:50:17.212" v="418" actId="478"/>
          <ac:grpSpMkLst>
            <pc:docMk/>
            <pc:sldMk cId="1234484264" sldId="396"/>
            <ac:grpSpMk id="25" creationId="{65607B2C-A5A2-87B6-9796-092992130E0B}"/>
          </ac:grpSpMkLst>
        </pc:grpChg>
        <pc:grpChg chg="del">
          <ac:chgData name="Schnyder Liam" userId="d17262a4-78a2-4eb3-b12e-5d541365be25" providerId="ADAL" clId="{90D635BA-AE8C-4363-BD4E-0371DAE30974}" dt="2023-01-24T10:50:50.732" v="425" actId="478"/>
          <ac:grpSpMkLst>
            <pc:docMk/>
            <pc:sldMk cId="1234484264" sldId="396"/>
            <ac:grpSpMk id="28" creationId="{51A6E863-EBE9-B290-A47D-CAA673602488}"/>
          </ac:grpSpMkLst>
        </pc:grpChg>
        <pc:picChg chg="del">
          <ac:chgData name="Schnyder Liam" userId="d17262a4-78a2-4eb3-b12e-5d541365be25" providerId="ADAL" clId="{90D635BA-AE8C-4363-BD4E-0371DAE30974}" dt="2023-01-24T15:47:26.111" v="463" actId="478"/>
          <ac:picMkLst>
            <pc:docMk/>
            <pc:sldMk cId="1234484264" sldId="396"/>
            <ac:picMk id="3" creationId="{46C53CC1-569A-B099-6471-A878C30AC4AC}"/>
          </ac:picMkLst>
        </pc:picChg>
        <pc:picChg chg="mod">
          <ac:chgData name="Schnyder Liam" userId="d17262a4-78a2-4eb3-b12e-5d541365be25" providerId="ADAL" clId="{90D635BA-AE8C-4363-BD4E-0371DAE30974}" dt="2023-01-24T10:33:50.405" v="112" actId="1038"/>
          <ac:picMkLst>
            <pc:docMk/>
            <pc:sldMk cId="1234484264" sldId="396"/>
            <ac:picMk id="4" creationId="{7579F6C2-E8A1-3B8A-AC82-ACD265F0170A}"/>
          </ac:picMkLst>
        </pc:picChg>
        <pc:picChg chg="mod ord">
          <ac:chgData name="Schnyder Liam" userId="d17262a4-78a2-4eb3-b12e-5d541365be25" providerId="ADAL" clId="{90D635BA-AE8C-4363-BD4E-0371DAE30974}" dt="2023-01-24T10:33:05.436" v="93" actId="1076"/>
          <ac:picMkLst>
            <pc:docMk/>
            <pc:sldMk cId="1234484264" sldId="396"/>
            <ac:picMk id="8" creationId="{29F2085E-E524-0631-89CF-586F9D66DC9E}"/>
          </ac:picMkLst>
        </pc:picChg>
        <pc:picChg chg="mod">
          <ac:chgData name="Schnyder Liam" userId="d17262a4-78a2-4eb3-b12e-5d541365be25" providerId="ADAL" clId="{90D635BA-AE8C-4363-BD4E-0371DAE30974}" dt="2023-01-24T10:51:18.470" v="428" actId="208"/>
          <ac:picMkLst>
            <pc:docMk/>
            <pc:sldMk cId="1234484264" sldId="396"/>
            <ac:picMk id="12" creationId="{8AD78578-5098-422D-1E5F-346FCA5FA6F4}"/>
          </ac:picMkLst>
        </pc:picChg>
        <pc:cxnChg chg="add del mod">
          <ac:chgData name="Schnyder Liam" userId="d17262a4-78a2-4eb3-b12e-5d541365be25" providerId="ADAL" clId="{90D635BA-AE8C-4363-BD4E-0371DAE30974}" dt="2023-01-24T10:50:14.685" v="417" actId="21"/>
          <ac:cxnSpMkLst>
            <pc:docMk/>
            <pc:sldMk cId="1234484264" sldId="396"/>
            <ac:cxnSpMk id="20" creationId="{160C6918-5532-D3B6-5576-A955775AA6AE}"/>
          </ac:cxnSpMkLst>
        </pc:cxnChg>
        <pc:cxnChg chg="add del mod">
          <ac:chgData name="Schnyder Liam" userId="d17262a4-78a2-4eb3-b12e-5d541365be25" providerId="ADAL" clId="{90D635BA-AE8C-4363-BD4E-0371DAE30974}" dt="2023-01-24T15:47:15.858" v="458" actId="478"/>
          <ac:cxnSpMkLst>
            <pc:docMk/>
            <pc:sldMk cId="1234484264" sldId="396"/>
            <ac:cxnSpMk id="21" creationId="{B01E25F6-6279-FCE1-F870-592F59632ACE}"/>
          </ac:cxnSpMkLst>
        </pc:cxnChg>
        <pc:cxnChg chg="add del mod">
          <ac:chgData name="Schnyder Liam" userId="d17262a4-78a2-4eb3-b12e-5d541365be25" providerId="ADAL" clId="{90D635BA-AE8C-4363-BD4E-0371DAE30974}" dt="2023-01-24T10:50:46.852" v="424" actId="21"/>
          <ac:cxnSpMkLst>
            <pc:docMk/>
            <pc:sldMk cId="1234484264" sldId="396"/>
            <ac:cxnSpMk id="23" creationId="{942584D7-D29D-8336-1892-ECEF51EF84CE}"/>
          </ac:cxnSpMkLst>
        </pc:cxnChg>
        <pc:cxnChg chg="del topLvl">
          <ac:chgData name="Schnyder Liam" userId="d17262a4-78a2-4eb3-b12e-5d541365be25" providerId="ADAL" clId="{90D635BA-AE8C-4363-BD4E-0371DAE30974}" dt="2023-01-24T10:50:17.212" v="418" actId="478"/>
          <ac:cxnSpMkLst>
            <pc:docMk/>
            <pc:sldMk cId="1234484264" sldId="396"/>
            <ac:cxnSpMk id="27" creationId="{4B3F1DC6-127B-29D0-6BA3-84467BA79694}"/>
          </ac:cxnSpMkLst>
        </pc:cxnChg>
        <pc:cxnChg chg="add del mod">
          <ac:chgData name="Schnyder Liam" userId="d17262a4-78a2-4eb3-b12e-5d541365be25" providerId="ADAL" clId="{90D635BA-AE8C-4363-BD4E-0371DAE30974}" dt="2023-01-24T15:47:24.636" v="462" actId="478"/>
          <ac:cxnSpMkLst>
            <pc:docMk/>
            <pc:sldMk cId="1234484264" sldId="396"/>
            <ac:cxnSpMk id="30" creationId="{A3891A7F-335C-7FD2-2C05-A27E6E0B3C9F}"/>
          </ac:cxnSpMkLst>
        </pc:cxnChg>
        <pc:cxnChg chg="del topLvl">
          <ac:chgData name="Schnyder Liam" userId="d17262a4-78a2-4eb3-b12e-5d541365be25" providerId="ADAL" clId="{90D635BA-AE8C-4363-BD4E-0371DAE30974}" dt="2023-01-24T10:50:50.732" v="425" actId="478"/>
          <ac:cxnSpMkLst>
            <pc:docMk/>
            <pc:sldMk cId="1234484264" sldId="396"/>
            <ac:cxnSpMk id="34" creationId="{F0A81703-C570-10A2-9482-84DDA28839E1}"/>
          </ac:cxnSpMkLst>
        </pc:cxnChg>
      </pc:sldChg>
      <pc:sldChg chg="addSp delSp modSp mod addAnim delAnim modAnim">
        <pc:chgData name="Schnyder Liam" userId="d17262a4-78a2-4eb3-b12e-5d541365be25" providerId="ADAL" clId="{90D635BA-AE8C-4363-BD4E-0371DAE30974}" dt="2023-01-24T15:49:47.677" v="497"/>
        <pc:sldMkLst>
          <pc:docMk/>
          <pc:sldMk cId="2529009076" sldId="398"/>
        </pc:sldMkLst>
        <pc:spChg chg="topLvl">
          <ac:chgData name="Schnyder Liam" userId="d17262a4-78a2-4eb3-b12e-5d541365be25" providerId="ADAL" clId="{90D635BA-AE8C-4363-BD4E-0371DAE30974}" dt="2023-01-24T10:51:39.587" v="431" actId="478"/>
          <ac:spMkLst>
            <pc:docMk/>
            <pc:sldMk cId="2529009076" sldId="398"/>
            <ac:spMk id="9" creationId="{D4B58049-43FE-8C20-7BB4-4B2D53D883E0}"/>
          </ac:spMkLst>
        </pc:spChg>
        <pc:spChg chg="add del">
          <ac:chgData name="Schnyder Liam" userId="d17262a4-78a2-4eb3-b12e-5d541365be25" providerId="ADAL" clId="{90D635BA-AE8C-4363-BD4E-0371DAE30974}" dt="2023-01-24T15:49:03.097" v="488" actId="478"/>
          <ac:spMkLst>
            <pc:docMk/>
            <pc:sldMk cId="2529009076" sldId="398"/>
            <ac:spMk id="11" creationId="{3338EEED-E0DA-D514-5640-3C31F0194512}"/>
          </ac:spMkLst>
        </pc:spChg>
        <pc:spChg chg="add del">
          <ac:chgData name="Schnyder Liam" userId="d17262a4-78a2-4eb3-b12e-5d541365be25" providerId="ADAL" clId="{90D635BA-AE8C-4363-BD4E-0371DAE30974}" dt="2023-01-24T15:49:06.084" v="489" actId="478"/>
          <ac:spMkLst>
            <pc:docMk/>
            <pc:sldMk cId="2529009076" sldId="398"/>
            <ac:spMk id="12" creationId="{EEC5DC85-F21F-34B0-E693-EC3B96ADF923}"/>
          </ac:spMkLst>
        </pc:spChg>
        <pc:spChg chg="add del">
          <ac:chgData name="Schnyder Liam" userId="d17262a4-78a2-4eb3-b12e-5d541365be25" providerId="ADAL" clId="{90D635BA-AE8C-4363-BD4E-0371DAE30974}" dt="2023-01-24T15:49:01.128" v="487" actId="478"/>
          <ac:spMkLst>
            <pc:docMk/>
            <pc:sldMk cId="2529009076" sldId="398"/>
            <ac:spMk id="15" creationId="{34E0B39E-8A67-9C68-1255-E03A98788CFC}"/>
          </ac:spMkLst>
        </pc:spChg>
        <pc:spChg chg="mod topLvl">
          <ac:chgData name="Schnyder Liam" userId="d17262a4-78a2-4eb3-b12e-5d541365be25" providerId="ADAL" clId="{90D635BA-AE8C-4363-BD4E-0371DAE30974}" dt="2023-01-24T10:53:17.742" v="444" actId="164"/>
          <ac:spMkLst>
            <pc:docMk/>
            <pc:sldMk cId="2529009076" sldId="398"/>
            <ac:spMk id="26" creationId="{AD3DA19C-304B-3F81-B045-5B956AB0DC29}"/>
          </ac:spMkLst>
        </pc:spChg>
        <pc:grpChg chg="add del mod ord">
          <ac:chgData name="Schnyder Liam" userId="d17262a4-78a2-4eb3-b12e-5d541365be25" providerId="ADAL" clId="{90D635BA-AE8C-4363-BD4E-0371DAE30974}" dt="2023-01-24T15:48:54.411" v="485" actId="478"/>
          <ac:grpSpMkLst>
            <pc:docMk/>
            <pc:sldMk cId="2529009076" sldId="398"/>
            <ac:grpSpMk id="14" creationId="{9F762EAC-5561-6387-9047-0CDA65F0FF8B}"/>
          </ac:grpSpMkLst>
        </pc:grpChg>
        <pc:grpChg chg="del">
          <ac:chgData name="Schnyder Liam" userId="d17262a4-78a2-4eb3-b12e-5d541365be25" providerId="ADAL" clId="{90D635BA-AE8C-4363-BD4E-0371DAE30974}" dt="2023-01-24T10:51:39.587" v="431" actId="478"/>
          <ac:grpSpMkLst>
            <pc:docMk/>
            <pc:sldMk cId="2529009076" sldId="398"/>
            <ac:grpSpMk id="22" creationId="{9F8B9529-8B81-C3A1-45A5-695059B948E0}"/>
          </ac:grpSpMkLst>
        </pc:grpChg>
        <pc:grpChg chg="del mod">
          <ac:chgData name="Schnyder Liam" userId="d17262a4-78a2-4eb3-b12e-5d541365be25" providerId="ADAL" clId="{90D635BA-AE8C-4363-BD4E-0371DAE30974}" dt="2023-01-24T10:52:03.378" v="437" actId="478"/>
          <ac:grpSpMkLst>
            <pc:docMk/>
            <pc:sldMk cId="2529009076" sldId="398"/>
            <ac:grpSpMk id="25" creationId="{65607B2C-A5A2-87B6-9796-092992130E0B}"/>
          </ac:grpSpMkLst>
        </pc:grpChg>
        <pc:picChg chg="add del mod">
          <ac:chgData name="Schnyder Liam" userId="d17262a4-78a2-4eb3-b12e-5d541365be25" providerId="ADAL" clId="{90D635BA-AE8C-4363-BD4E-0371DAE30974}" dt="2023-01-24T15:48:51.339" v="484" actId="478"/>
          <ac:picMkLst>
            <pc:docMk/>
            <pc:sldMk cId="2529009076" sldId="398"/>
            <ac:picMk id="2" creationId="{B40C45FC-7F31-95FD-1696-917C9535D28B}"/>
          </ac:picMkLst>
        </pc:picChg>
        <pc:picChg chg="add del mod ord">
          <ac:chgData name="Schnyder Liam" userId="d17262a4-78a2-4eb3-b12e-5d541365be25" providerId="ADAL" clId="{90D635BA-AE8C-4363-BD4E-0371DAE30974}" dt="2023-01-24T15:48:35.677" v="474" actId="14100"/>
          <ac:picMkLst>
            <pc:docMk/>
            <pc:sldMk cId="2529009076" sldId="398"/>
            <ac:picMk id="3" creationId="{7E485CB3-3466-DD27-5913-BF381DF1E370}"/>
          </ac:picMkLst>
        </pc:picChg>
        <pc:picChg chg="add del mod">
          <ac:chgData name="Schnyder Liam" userId="d17262a4-78a2-4eb3-b12e-5d541365be25" providerId="ADAL" clId="{90D635BA-AE8C-4363-BD4E-0371DAE30974}" dt="2023-01-24T15:48:55.729" v="486" actId="478"/>
          <ac:picMkLst>
            <pc:docMk/>
            <pc:sldMk cId="2529009076" sldId="398"/>
            <ac:picMk id="6" creationId="{88FD3C49-443E-C214-CDAF-915110D4D280}"/>
          </ac:picMkLst>
        </pc:picChg>
        <pc:cxnChg chg="add del mod">
          <ac:chgData name="Schnyder Liam" userId="d17262a4-78a2-4eb3-b12e-5d541365be25" providerId="ADAL" clId="{90D635BA-AE8C-4363-BD4E-0371DAE30974}" dt="2023-01-24T10:51:34.839" v="430" actId="21"/>
          <ac:cxnSpMkLst>
            <pc:docMk/>
            <pc:sldMk cId="2529009076" sldId="398"/>
            <ac:cxnSpMk id="5" creationId="{7427DC28-EB28-BEE8-792D-578A629BE977}"/>
          </ac:cxnSpMkLst>
        </pc:cxnChg>
        <pc:cxnChg chg="add mod">
          <ac:chgData name="Schnyder Liam" userId="d17262a4-78a2-4eb3-b12e-5d541365be25" providerId="ADAL" clId="{90D635BA-AE8C-4363-BD4E-0371DAE30974}" dt="2023-01-24T10:51:45.285" v="433" actId="208"/>
          <ac:cxnSpMkLst>
            <pc:docMk/>
            <pc:sldMk cId="2529009076" sldId="398"/>
            <ac:cxnSpMk id="7" creationId="{EF9EA9EF-4968-C81B-3330-FDE62B2E77B4}"/>
          </ac:cxnSpMkLst>
        </pc:cxnChg>
        <pc:cxnChg chg="add mod ord">
          <ac:chgData name="Schnyder Liam" userId="d17262a4-78a2-4eb3-b12e-5d541365be25" providerId="ADAL" clId="{90D635BA-AE8C-4363-BD4E-0371DAE30974}" dt="2023-01-24T10:53:17.742" v="444" actId="164"/>
          <ac:cxnSpMkLst>
            <pc:docMk/>
            <pc:sldMk cId="2529009076" sldId="398"/>
            <ac:cxnSpMk id="8" creationId="{2E174F11-90EE-C4A9-7F57-E0E0B441E73F}"/>
          </ac:cxnSpMkLst>
        </pc:cxnChg>
        <pc:cxnChg chg="del topLvl">
          <ac:chgData name="Schnyder Liam" userId="d17262a4-78a2-4eb3-b12e-5d541365be25" providerId="ADAL" clId="{90D635BA-AE8C-4363-BD4E-0371DAE30974}" dt="2023-01-24T10:51:39.587" v="431" actId="478"/>
          <ac:cxnSpMkLst>
            <pc:docMk/>
            <pc:sldMk cId="2529009076" sldId="398"/>
            <ac:cxnSpMk id="18" creationId="{5C087D52-ADAB-6814-F3EA-CE93801FB4C7}"/>
          </ac:cxnSpMkLst>
        </pc:cxnChg>
        <pc:cxnChg chg="del topLvl">
          <ac:chgData name="Schnyder Liam" userId="d17262a4-78a2-4eb3-b12e-5d541365be25" providerId="ADAL" clId="{90D635BA-AE8C-4363-BD4E-0371DAE30974}" dt="2023-01-24T10:52:03.378" v="437" actId="478"/>
          <ac:cxnSpMkLst>
            <pc:docMk/>
            <pc:sldMk cId="2529009076" sldId="398"/>
            <ac:cxnSpMk id="27" creationId="{4B3F1DC6-127B-29D0-6BA3-84467BA79694}"/>
          </ac:cxnSpMkLst>
        </pc:cxnChg>
      </pc:sldChg>
      <pc:sldChg chg="del">
        <pc:chgData name="Schnyder Liam" userId="d17262a4-78a2-4eb3-b12e-5d541365be25" providerId="ADAL" clId="{90D635BA-AE8C-4363-BD4E-0371DAE30974}" dt="2023-01-24T10:55:22.882" v="455" actId="47"/>
        <pc:sldMkLst>
          <pc:docMk/>
          <pc:sldMk cId="3503127757" sldId="399"/>
        </pc:sldMkLst>
      </pc:sldChg>
      <pc:sldChg chg="addSp delSp modSp mod">
        <pc:chgData name="Schnyder Liam" userId="d17262a4-78a2-4eb3-b12e-5d541365be25" providerId="ADAL" clId="{90D635BA-AE8C-4363-BD4E-0371DAE30974}" dt="2023-01-24T16:00:07.673" v="626" actId="1076"/>
        <pc:sldMkLst>
          <pc:docMk/>
          <pc:sldMk cId="3736405924" sldId="454"/>
        </pc:sldMkLst>
        <pc:picChg chg="mod">
          <ac:chgData name="Schnyder Liam" userId="d17262a4-78a2-4eb3-b12e-5d541365be25" providerId="ADAL" clId="{90D635BA-AE8C-4363-BD4E-0371DAE30974}" dt="2023-01-24T16:00:03.159" v="625" actId="1076"/>
          <ac:picMkLst>
            <pc:docMk/>
            <pc:sldMk cId="3736405924" sldId="454"/>
            <ac:picMk id="2" creationId="{72075E6F-5303-D82A-B500-E500A7E329E0}"/>
          </ac:picMkLst>
        </pc:picChg>
        <pc:picChg chg="del mod">
          <ac:chgData name="Schnyder Liam" userId="d17262a4-78a2-4eb3-b12e-5d541365be25" providerId="ADAL" clId="{90D635BA-AE8C-4363-BD4E-0371DAE30974}" dt="2023-01-24T15:57:46.458" v="598" actId="478"/>
          <ac:picMkLst>
            <pc:docMk/>
            <pc:sldMk cId="3736405924" sldId="454"/>
            <ac:picMk id="4" creationId="{5C53AF9B-D3F5-FDDC-1501-F8276EE0CD02}"/>
          </ac:picMkLst>
        </pc:picChg>
        <pc:picChg chg="mod">
          <ac:chgData name="Schnyder Liam" userId="d17262a4-78a2-4eb3-b12e-5d541365be25" providerId="ADAL" clId="{90D635BA-AE8C-4363-BD4E-0371DAE30974}" dt="2023-01-24T16:00:01.135" v="624" actId="1076"/>
          <ac:picMkLst>
            <pc:docMk/>
            <pc:sldMk cId="3736405924" sldId="454"/>
            <ac:picMk id="5" creationId="{BABD5EAD-467F-891E-1634-538E6BD92B06}"/>
          </ac:picMkLst>
        </pc:picChg>
        <pc:picChg chg="add mod modCrop">
          <ac:chgData name="Schnyder Liam" userId="d17262a4-78a2-4eb3-b12e-5d541365be25" providerId="ADAL" clId="{90D635BA-AE8C-4363-BD4E-0371DAE30974}" dt="2023-01-24T15:59:56.069" v="623" actId="732"/>
          <ac:picMkLst>
            <pc:docMk/>
            <pc:sldMk cId="3736405924" sldId="454"/>
            <ac:picMk id="8" creationId="{1DAD14ED-2597-C1CE-3E6F-332C3005C711}"/>
          </ac:picMkLst>
        </pc:picChg>
        <pc:picChg chg="add del mod">
          <ac:chgData name="Schnyder Liam" userId="d17262a4-78a2-4eb3-b12e-5d541365be25" providerId="ADAL" clId="{90D635BA-AE8C-4363-BD4E-0371DAE30974}" dt="2023-01-24T15:58:48.464" v="610" actId="478"/>
          <ac:picMkLst>
            <pc:docMk/>
            <pc:sldMk cId="3736405924" sldId="454"/>
            <ac:picMk id="10" creationId="{F3AB7AFE-0C36-C03E-8C95-D74B0BBB02F3}"/>
          </ac:picMkLst>
        </pc:picChg>
        <pc:picChg chg="add del mod">
          <ac:chgData name="Schnyder Liam" userId="d17262a4-78a2-4eb3-b12e-5d541365be25" providerId="ADAL" clId="{90D635BA-AE8C-4363-BD4E-0371DAE30974}" dt="2023-01-24T15:59:00.400" v="614" actId="478"/>
          <ac:picMkLst>
            <pc:docMk/>
            <pc:sldMk cId="3736405924" sldId="454"/>
            <ac:picMk id="12" creationId="{1683F4EB-F729-D1A4-CA3F-1FAB3F498D14}"/>
          </ac:picMkLst>
        </pc:picChg>
        <pc:picChg chg="add mod modCrop">
          <ac:chgData name="Schnyder Liam" userId="d17262a4-78a2-4eb3-b12e-5d541365be25" providerId="ADAL" clId="{90D635BA-AE8C-4363-BD4E-0371DAE30974}" dt="2023-01-24T16:00:07.673" v="626" actId="1076"/>
          <ac:picMkLst>
            <pc:docMk/>
            <pc:sldMk cId="3736405924" sldId="454"/>
            <ac:picMk id="14" creationId="{52B4065B-D99B-AA79-70AC-B8EBB0822A39}"/>
          </ac:picMkLst>
        </pc:picChg>
      </pc:sldChg>
      <pc:sldChg chg="modSp mod">
        <pc:chgData name="Schnyder Liam" userId="d17262a4-78a2-4eb3-b12e-5d541365be25" providerId="ADAL" clId="{90D635BA-AE8C-4363-BD4E-0371DAE30974}" dt="2023-01-24T15:54:54.832" v="556" actId="20577"/>
        <pc:sldMkLst>
          <pc:docMk/>
          <pc:sldMk cId="1907966621" sldId="489"/>
        </pc:sldMkLst>
        <pc:spChg chg="mod">
          <ac:chgData name="Schnyder Liam" userId="d17262a4-78a2-4eb3-b12e-5d541365be25" providerId="ADAL" clId="{90D635BA-AE8C-4363-BD4E-0371DAE30974}" dt="2023-01-24T15:54:54.832" v="556" actId="20577"/>
          <ac:spMkLst>
            <pc:docMk/>
            <pc:sldMk cId="1907966621" sldId="489"/>
            <ac:spMk id="6" creationId="{00000000-0000-0000-0000-000000000000}"/>
          </ac:spMkLst>
        </pc:spChg>
      </pc:sldChg>
      <pc:sldChg chg="modSp mod">
        <pc:chgData name="Schnyder Liam" userId="d17262a4-78a2-4eb3-b12e-5d541365be25" providerId="ADAL" clId="{90D635BA-AE8C-4363-BD4E-0371DAE30974}" dt="2023-01-24T15:50:19.260" v="520" actId="20577"/>
        <pc:sldMkLst>
          <pc:docMk/>
          <pc:sldMk cId="1031687345" sldId="491"/>
        </pc:sldMkLst>
        <pc:spChg chg="mod">
          <ac:chgData name="Schnyder Liam" userId="d17262a4-78a2-4eb3-b12e-5d541365be25" providerId="ADAL" clId="{90D635BA-AE8C-4363-BD4E-0371DAE30974}" dt="2023-01-24T15:50:19.260" v="520" actId="20577"/>
          <ac:spMkLst>
            <pc:docMk/>
            <pc:sldMk cId="1031687345" sldId="491"/>
            <ac:spMk id="26" creationId="{0C104CAC-1EF3-FF93-272E-2A72BB2E6AAA}"/>
          </ac:spMkLst>
        </pc:spChg>
      </pc:sldChg>
      <pc:sldChg chg="addSp delSp modSp add mod delAnim">
        <pc:chgData name="Schnyder Liam" userId="d17262a4-78a2-4eb3-b12e-5d541365be25" providerId="ADAL" clId="{90D635BA-AE8C-4363-BD4E-0371DAE30974}" dt="2023-01-24T15:54:23.566" v="555" actId="208"/>
        <pc:sldMkLst>
          <pc:docMk/>
          <pc:sldMk cId="1986961767" sldId="501"/>
        </pc:sldMkLst>
        <pc:spChg chg="mod">
          <ac:chgData name="Schnyder Liam" userId="d17262a4-78a2-4eb3-b12e-5d541365be25" providerId="ADAL" clId="{90D635BA-AE8C-4363-BD4E-0371DAE30974}" dt="2023-01-24T15:53:27.848" v="547" actId="208"/>
          <ac:spMkLst>
            <pc:docMk/>
            <pc:sldMk cId="1986961767" sldId="501"/>
            <ac:spMk id="7" creationId="{89C97179-8AB3-D119-9A90-3876E4B605D6}"/>
          </ac:spMkLst>
        </pc:spChg>
        <pc:spChg chg="topLvl">
          <ac:chgData name="Schnyder Liam" userId="d17262a4-78a2-4eb3-b12e-5d541365be25" providerId="ADAL" clId="{90D635BA-AE8C-4363-BD4E-0371DAE30974}" dt="2023-01-24T15:50:48.087" v="523" actId="478"/>
          <ac:spMkLst>
            <pc:docMk/>
            <pc:sldMk cId="1986961767" sldId="501"/>
            <ac:spMk id="9" creationId="{D4B58049-43FE-8C20-7BB4-4B2D53D883E0}"/>
          </ac:spMkLst>
        </pc:spChg>
        <pc:spChg chg="topLvl">
          <ac:chgData name="Schnyder Liam" userId="d17262a4-78a2-4eb3-b12e-5d541365be25" providerId="ADAL" clId="{90D635BA-AE8C-4363-BD4E-0371DAE30974}" dt="2023-01-24T15:51:12.944" v="529" actId="478"/>
          <ac:spMkLst>
            <pc:docMk/>
            <pc:sldMk cId="1986961767" sldId="501"/>
            <ac:spMk id="14" creationId="{DFA6931F-EFE1-4BED-1853-4BB03D147879}"/>
          </ac:spMkLst>
        </pc:spChg>
        <pc:spChg chg="topLvl">
          <ac:chgData name="Schnyder Liam" userId="d17262a4-78a2-4eb3-b12e-5d541365be25" providerId="ADAL" clId="{90D635BA-AE8C-4363-BD4E-0371DAE30974}" dt="2023-01-24T15:53:42.389" v="551" actId="478"/>
          <ac:spMkLst>
            <pc:docMk/>
            <pc:sldMk cId="1986961767" sldId="501"/>
            <ac:spMk id="33" creationId="{763DE04C-337D-6575-5EBE-7C99EDF36285}"/>
          </ac:spMkLst>
        </pc:spChg>
        <pc:spChg chg="mod">
          <ac:chgData name="Schnyder Liam" userId="d17262a4-78a2-4eb3-b12e-5d541365be25" providerId="ADAL" clId="{90D635BA-AE8C-4363-BD4E-0371DAE30974}" dt="2023-01-24T15:54:23.566" v="555" actId="208"/>
          <ac:spMkLst>
            <pc:docMk/>
            <pc:sldMk cId="1986961767" sldId="501"/>
            <ac:spMk id="35" creationId="{7761A4AF-7089-57D0-EE44-CAF80A0050EE}"/>
          </ac:spMkLst>
        </pc:spChg>
        <pc:grpChg chg="del mod">
          <ac:chgData name="Schnyder Liam" userId="d17262a4-78a2-4eb3-b12e-5d541365be25" providerId="ADAL" clId="{90D635BA-AE8C-4363-BD4E-0371DAE30974}" dt="2023-01-24T15:51:12.944" v="529" actId="478"/>
          <ac:grpSpMkLst>
            <pc:docMk/>
            <pc:sldMk cId="1986961767" sldId="501"/>
            <ac:grpSpMk id="12" creationId="{B304DC56-4374-80C4-A36C-65BA10A5FB9E}"/>
          </ac:grpSpMkLst>
        </pc:grpChg>
        <pc:grpChg chg="del">
          <ac:chgData name="Schnyder Liam" userId="d17262a4-78a2-4eb3-b12e-5d541365be25" providerId="ADAL" clId="{90D635BA-AE8C-4363-BD4E-0371DAE30974}" dt="2023-01-24T15:50:48.087" v="523" actId="478"/>
          <ac:grpSpMkLst>
            <pc:docMk/>
            <pc:sldMk cId="1986961767" sldId="501"/>
            <ac:grpSpMk id="22" creationId="{9F8B9529-8B81-C3A1-45A5-695059B948E0}"/>
          </ac:grpSpMkLst>
        </pc:grpChg>
        <pc:grpChg chg="del mod">
          <ac:chgData name="Schnyder Liam" userId="d17262a4-78a2-4eb3-b12e-5d541365be25" providerId="ADAL" clId="{90D635BA-AE8C-4363-BD4E-0371DAE30974}" dt="2023-01-24T15:53:42.389" v="551" actId="478"/>
          <ac:grpSpMkLst>
            <pc:docMk/>
            <pc:sldMk cId="1986961767" sldId="501"/>
            <ac:grpSpMk id="32" creationId="{73898F7A-31A3-06A5-3776-107BD304FFF6}"/>
          </ac:grpSpMkLst>
        </pc:grpChg>
        <pc:picChg chg="del mod">
          <ac:chgData name="Schnyder Liam" userId="d17262a4-78a2-4eb3-b12e-5d541365be25" providerId="ADAL" clId="{90D635BA-AE8C-4363-BD4E-0371DAE30974}" dt="2023-01-24T15:51:47.151" v="533" actId="478"/>
          <ac:picMkLst>
            <pc:docMk/>
            <pc:sldMk cId="1986961767" sldId="501"/>
            <ac:picMk id="4" creationId="{3BC138F4-8F3B-2F7D-4869-1B88531B2A1C}"/>
          </ac:picMkLst>
        </pc:picChg>
        <pc:picChg chg="del">
          <ac:chgData name="Schnyder Liam" userId="d17262a4-78a2-4eb3-b12e-5d541365be25" providerId="ADAL" clId="{90D635BA-AE8C-4363-BD4E-0371DAE30974}" dt="2023-01-24T10:45:36.811" v="280" actId="478"/>
          <ac:picMkLst>
            <pc:docMk/>
            <pc:sldMk cId="1986961767" sldId="501"/>
            <ac:picMk id="10" creationId="{72BB9A2C-12E9-71D2-72B5-547E0F329833}"/>
          </ac:picMkLst>
        </pc:picChg>
        <pc:picChg chg="add mod">
          <ac:chgData name="Schnyder Liam" userId="d17262a4-78a2-4eb3-b12e-5d541365be25" providerId="ADAL" clId="{90D635BA-AE8C-4363-BD4E-0371DAE30974}" dt="2023-01-24T15:52:28.260" v="540" actId="1582"/>
          <ac:picMkLst>
            <pc:docMk/>
            <pc:sldMk cId="1986961767" sldId="501"/>
            <ac:picMk id="13" creationId="{A059CE41-AFB0-C70E-3A23-02DAFE921F3F}"/>
          </ac:picMkLst>
        </pc:picChg>
        <pc:picChg chg="mod">
          <ac:chgData name="Schnyder Liam" userId="d17262a4-78a2-4eb3-b12e-5d541365be25" providerId="ADAL" clId="{90D635BA-AE8C-4363-BD4E-0371DAE30974}" dt="2023-01-24T15:54:18.542" v="554" actId="208"/>
          <ac:picMkLst>
            <pc:docMk/>
            <pc:sldMk cId="1986961767" sldId="501"/>
            <ac:picMk id="38" creationId="{3E6BD554-C885-DF05-F91E-A1F0CF97B092}"/>
          </ac:picMkLst>
        </pc:picChg>
        <pc:cxnChg chg="add del mod">
          <ac:chgData name="Schnyder Liam" userId="d17262a4-78a2-4eb3-b12e-5d541365be25" providerId="ADAL" clId="{90D635BA-AE8C-4363-BD4E-0371DAE30974}" dt="2023-01-24T15:50:43.071" v="522" actId="21"/>
          <ac:cxnSpMkLst>
            <pc:docMk/>
            <pc:sldMk cId="1986961767" sldId="501"/>
            <ac:cxnSpMk id="2" creationId="{868C62ED-74DB-2CE5-38F2-5FE9915DA5D4}"/>
          </ac:cxnSpMkLst>
        </pc:cxnChg>
        <pc:cxnChg chg="add mod">
          <ac:chgData name="Schnyder Liam" userId="d17262a4-78a2-4eb3-b12e-5d541365be25" providerId="ADAL" clId="{90D635BA-AE8C-4363-BD4E-0371DAE30974}" dt="2023-01-24T15:50:58.196" v="525" actId="208"/>
          <ac:cxnSpMkLst>
            <pc:docMk/>
            <pc:sldMk cId="1986961767" sldId="501"/>
            <ac:cxnSpMk id="5" creationId="{E325FB20-AF65-DCE3-A4B7-02E15B8BFE8E}"/>
          </ac:cxnSpMkLst>
        </pc:cxnChg>
        <pc:cxnChg chg="add mod">
          <ac:chgData name="Schnyder Liam" userId="d17262a4-78a2-4eb3-b12e-5d541365be25" providerId="ADAL" clId="{90D635BA-AE8C-4363-BD4E-0371DAE30974}" dt="2023-01-24T15:51:16.784" v="530" actId="208"/>
          <ac:cxnSpMkLst>
            <pc:docMk/>
            <pc:sldMk cId="1986961767" sldId="501"/>
            <ac:cxnSpMk id="6" creationId="{2F91CDBF-D937-6286-3EF5-E93AEE97B9A9}"/>
          </ac:cxnSpMkLst>
        </pc:cxnChg>
        <pc:cxnChg chg="del topLvl">
          <ac:chgData name="Schnyder Liam" userId="d17262a4-78a2-4eb3-b12e-5d541365be25" providerId="ADAL" clId="{90D635BA-AE8C-4363-BD4E-0371DAE30974}" dt="2023-01-24T15:51:12.944" v="529" actId="478"/>
          <ac:cxnSpMkLst>
            <pc:docMk/>
            <pc:sldMk cId="1986961767" sldId="501"/>
            <ac:cxnSpMk id="15" creationId="{0B99DBDE-0029-F0C0-E06C-C4A1367A551C}"/>
          </ac:cxnSpMkLst>
        </pc:cxnChg>
        <pc:cxnChg chg="add del mod">
          <ac:chgData name="Schnyder Liam" userId="d17262a4-78a2-4eb3-b12e-5d541365be25" providerId="ADAL" clId="{90D635BA-AE8C-4363-BD4E-0371DAE30974}" dt="2023-01-24T15:53:03.732" v="544" actId="478"/>
          <ac:cxnSpMkLst>
            <pc:docMk/>
            <pc:sldMk cId="1986961767" sldId="501"/>
            <ac:cxnSpMk id="17" creationId="{FC3A13E2-B3BE-7981-3148-3F59169EFD3F}"/>
          </ac:cxnSpMkLst>
        </pc:cxnChg>
        <pc:cxnChg chg="del mod topLvl">
          <ac:chgData name="Schnyder Liam" userId="d17262a4-78a2-4eb3-b12e-5d541365be25" providerId="ADAL" clId="{90D635BA-AE8C-4363-BD4E-0371DAE30974}" dt="2023-01-24T15:50:48.087" v="523" actId="478"/>
          <ac:cxnSpMkLst>
            <pc:docMk/>
            <pc:sldMk cId="1986961767" sldId="501"/>
            <ac:cxnSpMk id="18" creationId="{5C087D52-ADAB-6814-F3EA-CE93801FB4C7}"/>
          </ac:cxnSpMkLst>
        </pc:cxnChg>
        <pc:cxnChg chg="add del mod">
          <ac:chgData name="Schnyder Liam" userId="d17262a4-78a2-4eb3-b12e-5d541365be25" providerId="ADAL" clId="{90D635BA-AE8C-4363-BD4E-0371DAE30974}" dt="2023-01-24T15:53:39.069" v="550" actId="21"/>
          <ac:cxnSpMkLst>
            <pc:docMk/>
            <pc:sldMk cId="1986961767" sldId="501"/>
            <ac:cxnSpMk id="19" creationId="{7C7D15AC-3014-75EA-0D5B-CC28061675B5}"/>
          </ac:cxnSpMkLst>
        </pc:cxnChg>
        <pc:cxnChg chg="add mod">
          <ac:chgData name="Schnyder Liam" userId="d17262a4-78a2-4eb3-b12e-5d541365be25" providerId="ADAL" clId="{90D635BA-AE8C-4363-BD4E-0371DAE30974}" dt="2023-01-24T15:54:12.018" v="553" actId="208"/>
          <ac:cxnSpMkLst>
            <pc:docMk/>
            <pc:sldMk cId="1986961767" sldId="501"/>
            <ac:cxnSpMk id="20" creationId="{254548D7-3AF2-1E64-1C8B-E2F63AF9876A}"/>
          </ac:cxnSpMkLst>
        </pc:cxnChg>
        <pc:cxnChg chg="del topLvl">
          <ac:chgData name="Schnyder Liam" userId="d17262a4-78a2-4eb3-b12e-5d541365be25" providerId="ADAL" clId="{90D635BA-AE8C-4363-BD4E-0371DAE30974}" dt="2023-01-24T15:53:42.389" v="551" actId="478"/>
          <ac:cxnSpMkLst>
            <pc:docMk/>
            <pc:sldMk cId="1986961767" sldId="501"/>
            <ac:cxnSpMk id="34" creationId="{A1B28339-E4F9-85E8-E83E-6106A587FB71}"/>
          </ac:cxnSpMkLst>
        </pc:cxnChg>
      </pc:sldChg>
      <pc:sldChg chg="delSp add mod delAnim modAnim">
        <pc:chgData name="Schnyder Liam" userId="d17262a4-78a2-4eb3-b12e-5d541365be25" providerId="ADAL" clId="{90D635BA-AE8C-4363-BD4E-0371DAE30974}" dt="2023-01-24T15:49:40.558" v="496"/>
        <pc:sldMkLst>
          <pc:docMk/>
          <pc:sldMk cId="1447852614" sldId="502"/>
        </pc:sldMkLst>
        <pc:picChg chg="del">
          <ac:chgData name="Schnyder Liam" userId="d17262a4-78a2-4eb3-b12e-5d541365be25" providerId="ADAL" clId="{90D635BA-AE8C-4363-BD4E-0371DAE30974}" dt="2023-01-24T15:47:42.761" v="465" actId="478"/>
          <ac:picMkLst>
            <pc:docMk/>
            <pc:sldMk cId="1447852614" sldId="502"/>
            <ac:picMk id="8" creationId="{29F2085E-E524-0631-89CF-586F9D66DC9E}"/>
          </ac:picMkLst>
        </pc:picChg>
      </pc:sldChg>
      <pc:sldChg chg="delSp add mod delAnim modAnim">
        <pc:chgData name="Schnyder Liam" userId="d17262a4-78a2-4eb3-b12e-5d541365be25" providerId="ADAL" clId="{90D635BA-AE8C-4363-BD4E-0371DAE30974}" dt="2023-01-24T15:49:52.233" v="503"/>
        <pc:sldMkLst>
          <pc:docMk/>
          <pc:sldMk cId="2807958753" sldId="503"/>
        </pc:sldMkLst>
        <pc:picChg chg="del">
          <ac:chgData name="Schnyder Liam" userId="d17262a4-78a2-4eb3-b12e-5d541365be25" providerId="ADAL" clId="{90D635BA-AE8C-4363-BD4E-0371DAE30974}" dt="2023-01-24T15:48:44.065" v="483" actId="478"/>
          <ac:picMkLst>
            <pc:docMk/>
            <pc:sldMk cId="2807958753" sldId="503"/>
            <ac:picMk id="3" creationId="{7E485CB3-3466-DD27-5913-BF381DF1E370}"/>
          </ac:picMkLst>
        </pc:picChg>
      </pc:sldChg>
      <pc:sldChg chg="add del">
        <pc:chgData name="Schnyder Liam" userId="d17262a4-78a2-4eb3-b12e-5d541365be25" providerId="ADAL" clId="{90D635BA-AE8C-4363-BD4E-0371DAE30974}" dt="2023-01-24T15:48:38.469" v="481"/>
        <pc:sldMkLst>
          <pc:docMk/>
          <pc:sldMk cId="3088536286" sldId="503"/>
        </pc:sldMkLst>
      </pc:sldChg>
    </pc:docChg>
  </pc:docChgLst>
  <pc:docChgLst>
    <pc:chgData name="Van Kappel Sylvestre" userId="259709ec-25eb-45e7-83f7-8edb28a02a87" providerId="ADAL" clId="{48B0288A-978E-44F8-8ECF-896E3095F20D}"/>
    <pc:docChg chg="undo redo custSel addSld delSld modSld sldOrd addSection modSection">
      <pc:chgData name="Van Kappel Sylvestre" userId="259709ec-25eb-45e7-83f7-8edb28a02a87" providerId="ADAL" clId="{48B0288A-978E-44F8-8ECF-896E3095F20D}" dt="2023-01-28T15:33:01.730" v="3502" actId="20577"/>
      <pc:docMkLst>
        <pc:docMk/>
      </pc:docMkLst>
      <pc:sldChg chg="addSp modSp add del mod">
        <pc:chgData name="Van Kappel Sylvestre" userId="259709ec-25eb-45e7-83f7-8edb28a02a87" providerId="ADAL" clId="{48B0288A-978E-44F8-8ECF-896E3095F20D}" dt="2023-01-24T10:22:30.347" v="2007" actId="47"/>
        <pc:sldMkLst>
          <pc:docMk/>
          <pc:sldMk cId="126191889" sldId="267"/>
        </pc:sldMkLst>
        <pc:spChg chg="add mod">
          <ac:chgData name="Van Kappel Sylvestre" userId="259709ec-25eb-45e7-83f7-8edb28a02a87" providerId="ADAL" clId="{48B0288A-978E-44F8-8ECF-896E3095F20D}" dt="2023-01-22T19:59:23.811" v="1629" actId="20577"/>
          <ac:spMkLst>
            <pc:docMk/>
            <pc:sldMk cId="126191889" sldId="267"/>
            <ac:spMk id="3" creationId="{5C4D50B1-BEF3-2E90-417E-5B59A3BE86C2}"/>
          </ac:spMkLst>
        </pc:spChg>
        <pc:spChg chg="mod">
          <ac:chgData name="Van Kappel Sylvestre" userId="259709ec-25eb-45e7-83f7-8edb28a02a87" providerId="ADAL" clId="{48B0288A-978E-44F8-8ECF-896E3095F20D}" dt="2023-01-22T19:53:44.118" v="1313" actId="20577"/>
          <ac:spMkLst>
            <pc:docMk/>
            <pc:sldMk cId="126191889" sldId="267"/>
            <ac:spMk id="8" creationId="{00000000-0000-0000-0000-000000000000}"/>
          </ac:spMkLst>
        </pc:spChg>
        <pc:spChg chg="mod">
          <ac:chgData name="Van Kappel Sylvestre" userId="259709ec-25eb-45e7-83f7-8edb28a02a87" providerId="ADAL" clId="{48B0288A-978E-44F8-8ECF-896E3095F20D}" dt="2023-01-22T19:58:53.410" v="1628" actId="1076"/>
          <ac:spMkLst>
            <pc:docMk/>
            <pc:sldMk cId="126191889" sldId="267"/>
            <ac:spMk id="16" creationId="{00000000-0000-0000-0000-000000000000}"/>
          </ac:spMkLst>
        </pc:spChg>
        <pc:spChg chg="mod">
          <ac:chgData name="Van Kappel Sylvestre" userId="259709ec-25eb-45e7-83f7-8edb28a02a87" providerId="ADAL" clId="{48B0288A-978E-44F8-8ECF-896E3095F20D}" dt="2023-01-22T19:53:31.645" v="1303" actId="20577"/>
          <ac:spMkLst>
            <pc:docMk/>
            <pc:sldMk cId="126191889" sldId="267"/>
            <ac:spMk id="27" creationId="{00000000-0000-0000-0000-000000000000}"/>
          </ac:spMkLst>
        </pc:spChg>
        <pc:picChg chg="add mod">
          <ac:chgData name="Van Kappel Sylvestre" userId="259709ec-25eb-45e7-83f7-8edb28a02a87" providerId="ADAL" clId="{48B0288A-978E-44F8-8ECF-896E3095F20D}" dt="2023-01-22T19:58:50.601" v="1627" actId="1076"/>
          <ac:picMkLst>
            <pc:docMk/>
            <pc:sldMk cId="126191889" sldId="267"/>
            <ac:picMk id="2" creationId="{8037272A-F8C6-30B9-82BE-22998061698D}"/>
          </ac:picMkLst>
        </pc:picChg>
        <pc:picChg chg="mod">
          <ac:chgData name="Van Kappel Sylvestre" userId="259709ec-25eb-45e7-83f7-8edb28a02a87" providerId="ADAL" clId="{48B0288A-978E-44F8-8ECF-896E3095F20D}" dt="2023-01-22T19:57:32.861" v="1533" actId="14100"/>
          <ac:picMkLst>
            <pc:docMk/>
            <pc:sldMk cId="126191889" sldId="267"/>
            <ac:picMk id="7" creationId="{00000000-0000-0000-0000-000000000000}"/>
          </ac:picMkLst>
        </pc:picChg>
      </pc:sldChg>
      <pc:sldChg chg="addSp modSp mod">
        <pc:chgData name="Van Kappel Sylvestre" userId="259709ec-25eb-45e7-83f7-8edb28a02a87" providerId="ADAL" clId="{48B0288A-978E-44F8-8ECF-896E3095F20D}" dt="2023-01-27T12:02:51.994" v="2920" actId="207"/>
        <pc:sldMkLst>
          <pc:docMk/>
          <pc:sldMk cId="3114646012" sldId="275"/>
        </pc:sldMkLst>
        <pc:spChg chg="add mod">
          <ac:chgData name="Van Kappel Sylvestre" userId="259709ec-25eb-45e7-83f7-8edb28a02a87" providerId="ADAL" clId="{48B0288A-978E-44F8-8ECF-896E3095F20D}" dt="2023-01-27T12:02:51.994" v="2920" actId="207"/>
          <ac:spMkLst>
            <pc:docMk/>
            <pc:sldMk cId="3114646012" sldId="275"/>
            <ac:spMk id="2" creationId="{81767EF8-BEEA-1BC0-2995-3E5B79476C5D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01:53.941" v="2919" actId="207"/>
        <pc:sldMkLst>
          <pc:docMk/>
          <pc:sldMk cId="1296576156" sldId="278"/>
        </pc:sldMkLst>
        <pc:spChg chg="add mod">
          <ac:chgData name="Van Kappel Sylvestre" userId="259709ec-25eb-45e7-83f7-8edb28a02a87" providerId="ADAL" clId="{48B0288A-978E-44F8-8ECF-896E3095F20D}" dt="2023-01-27T12:01:53.941" v="2919" actId="207"/>
          <ac:spMkLst>
            <pc:docMk/>
            <pc:sldMk cId="1296576156" sldId="278"/>
            <ac:spMk id="2" creationId="{1F022339-AF47-B4CA-BC59-C4A593F68F86}"/>
          </ac:spMkLst>
        </pc:spChg>
      </pc:sldChg>
      <pc:sldChg chg="modSp mod">
        <pc:chgData name="Van Kappel Sylvestre" userId="259709ec-25eb-45e7-83f7-8edb28a02a87" providerId="ADAL" clId="{48B0288A-978E-44F8-8ECF-896E3095F20D}" dt="2023-01-22T10:25:17.554" v="30" actId="14826"/>
        <pc:sldMkLst>
          <pc:docMk/>
          <pc:sldMk cId="3416354010" sldId="283"/>
        </pc:sldMkLst>
        <pc:picChg chg="mod">
          <ac:chgData name="Van Kappel Sylvestre" userId="259709ec-25eb-45e7-83f7-8edb28a02a87" providerId="ADAL" clId="{48B0288A-978E-44F8-8ECF-896E3095F20D}" dt="2023-01-22T10:25:17.554" v="30" actId="14826"/>
          <ac:picMkLst>
            <pc:docMk/>
            <pc:sldMk cId="3416354010" sldId="283"/>
            <ac:picMk id="19" creationId="{00000000-0000-0000-0000-000000000000}"/>
          </ac:picMkLst>
        </pc:picChg>
      </pc:sldChg>
      <pc:sldChg chg="modSp add del mod">
        <pc:chgData name="Van Kappel Sylvestre" userId="259709ec-25eb-45e7-83f7-8edb28a02a87" providerId="ADAL" clId="{48B0288A-978E-44F8-8ECF-896E3095F20D}" dt="2023-01-22T10:24:53.040" v="25" actId="47"/>
        <pc:sldMkLst>
          <pc:docMk/>
          <pc:sldMk cId="3115195054" sldId="312"/>
        </pc:sldMkLst>
        <pc:picChg chg="mod">
          <ac:chgData name="Van Kappel Sylvestre" userId="259709ec-25eb-45e7-83f7-8edb28a02a87" providerId="ADAL" clId="{48B0288A-978E-44F8-8ECF-896E3095F20D}" dt="2023-01-22T10:24:41.145" v="24" actId="14100"/>
          <ac:picMkLst>
            <pc:docMk/>
            <pc:sldMk cId="3115195054" sldId="312"/>
            <ac:picMk id="15" creationId="{00000000-0000-0000-0000-000000000000}"/>
          </ac:picMkLst>
        </pc:picChg>
        <pc:picChg chg="mod modCrop">
          <ac:chgData name="Van Kappel Sylvestre" userId="259709ec-25eb-45e7-83f7-8edb28a02a87" providerId="ADAL" clId="{48B0288A-978E-44F8-8ECF-896E3095F20D}" dt="2023-01-22T10:24:37.564" v="23" actId="1076"/>
          <ac:picMkLst>
            <pc:docMk/>
            <pc:sldMk cId="3115195054" sldId="312"/>
            <ac:picMk id="18" creationId="{00000000-0000-0000-0000-000000000000}"/>
          </ac:picMkLst>
        </pc:picChg>
      </pc:sldChg>
      <pc:sldChg chg="addSp modSp add mod modNotesTx">
        <pc:chgData name="Van Kappel Sylvestre" userId="259709ec-25eb-45e7-83f7-8edb28a02a87" providerId="ADAL" clId="{48B0288A-978E-44F8-8ECF-896E3095F20D}" dt="2023-01-27T14:30:16.057" v="3061"/>
        <pc:sldMkLst>
          <pc:docMk/>
          <pc:sldMk cId="2446473231" sldId="350"/>
        </pc:sldMkLst>
        <pc:spChg chg="add mod">
          <ac:chgData name="Van Kappel Sylvestre" userId="259709ec-25eb-45e7-83f7-8edb28a02a87" providerId="ADAL" clId="{48B0288A-978E-44F8-8ECF-896E3095F20D}" dt="2023-01-27T12:10:22.264" v="2957" actId="20577"/>
          <ac:spMkLst>
            <pc:docMk/>
            <pc:sldMk cId="2446473231" sldId="350"/>
            <ac:spMk id="2" creationId="{913D0858-74DE-A5D7-108F-FFFDB122EC9A}"/>
          </ac:spMkLst>
        </pc:spChg>
        <pc:spChg chg="mod">
          <ac:chgData name="Van Kappel Sylvestre" userId="259709ec-25eb-45e7-83f7-8edb28a02a87" providerId="ADAL" clId="{48B0288A-978E-44F8-8ECF-896E3095F20D}" dt="2023-01-26T12:18:35.396" v="2565" actId="255"/>
          <ac:spMkLst>
            <pc:docMk/>
            <pc:sldMk cId="2446473231" sldId="350"/>
            <ac:spMk id="3" creationId="{00000000-0000-0000-0000-000000000000}"/>
          </ac:spMkLst>
        </pc:spChg>
        <pc:spChg chg="mod">
          <ac:chgData name="Van Kappel Sylvestre" userId="259709ec-25eb-45e7-83f7-8edb28a02a87" providerId="ADAL" clId="{48B0288A-978E-44F8-8ECF-896E3095F20D}" dt="2023-01-27T14:30:16.057" v="3061"/>
          <ac:spMkLst>
            <pc:docMk/>
            <pc:sldMk cId="2446473231" sldId="350"/>
            <ac:spMk id="9" creationId="{00000000-0000-0000-0000-000000000000}"/>
          </ac:spMkLst>
        </pc:spChg>
        <pc:picChg chg="mod modCrop">
          <ac:chgData name="Van Kappel Sylvestre" userId="259709ec-25eb-45e7-83f7-8edb28a02a87" providerId="ADAL" clId="{48B0288A-978E-44F8-8ECF-896E3095F20D}" dt="2023-01-22T11:01:36.166" v="828" actId="1076"/>
          <ac:picMkLst>
            <pc:docMk/>
            <pc:sldMk cId="2446473231" sldId="350"/>
            <ac:picMk id="4" creationId="{00000000-0000-0000-0000-000000000000}"/>
          </ac:picMkLst>
        </pc:picChg>
        <pc:cxnChg chg="mod">
          <ac:chgData name="Van Kappel Sylvestre" userId="259709ec-25eb-45e7-83f7-8edb28a02a87" providerId="ADAL" clId="{48B0288A-978E-44F8-8ECF-896E3095F20D}" dt="2023-01-22T11:01:30.166" v="826" actId="1076"/>
          <ac:cxnSpMkLst>
            <pc:docMk/>
            <pc:sldMk cId="2446473231" sldId="350"/>
            <ac:cxnSpMk id="8" creationId="{00000000-0000-0000-0000-000000000000}"/>
          </ac:cxnSpMkLst>
        </pc:cxnChg>
      </pc:sldChg>
      <pc:sldChg chg="addSp delSp modSp mod delCm modNotesTx">
        <pc:chgData name="Van Kappel Sylvestre" userId="259709ec-25eb-45e7-83f7-8edb28a02a87" providerId="ADAL" clId="{48B0288A-978E-44F8-8ECF-896E3095F20D}" dt="2023-01-28T15:33:01.730" v="3502" actId="20577"/>
        <pc:sldMkLst>
          <pc:docMk/>
          <pc:sldMk cId="4168372870" sldId="359"/>
        </pc:sldMkLst>
        <pc:spChg chg="add mod">
          <ac:chgData name="Van Kappel Sylvestre" userId="259709ec-25eb-45e7-83f7-8edb28a02a87" providerId="ADAL" clId="{48B0288A-978E-44F8-8ECF-896E3095F20D}" dt="2023-01-27T12:05:18.860" v="2929" actId="20577"/>
          <ac:spMkLst>
            <pc:docMk/>
            <pc:sldMk cId="4168372870" sldId="359"/>
            <ac:spMk id="2" creationId="{1C6D6E45-0736-1C82-5F57-125ADE5F20A7}"/>
          </ac:spMkLst>
        </pc:spChg>
        <pc:spChg chg="add del mod">
          <ac:chgData name="Van Kappel Sylvestre" userId="259709ec-25eb-45e7-83f7-8edb28a02a87" providerId="ADAL" clId="{48B0288A-978E-44F8-8ECF-896E3095F20D}" dt="2023-01-27T10:33:03.098" v="2838" actId="478"/>
          <ac:spMkLst>
            <pc:docMk/>
            <pc:sldMk cId="4168372870" sldId="359"/>
            <ac:spMk id="2" creationId="{327FA569-77BE-E84D-8512-29E4D3BA4425}"/>
          </ac:spMkLst>
        </pc:spChg>
        <pc:spChg chg="mod">
          <ac:chgData name="Van Kappel Sylvestre" userId="259709ec-25eb-45e7-83f7-8edb28a02a87" providerId="ADAL" clId="{48B0288A-978E-44F8-8ECF-896E3095F20D}" dt="2023-01-27T07:29:26.291" v="2712" actId="1076"/>
          <ac:spMkLst>
            <pc:docMk/>
            <pc:sldMk cId="4168372870" sldId="359"/>
            <ac:spMk id="3" creationId="{00000000-0000-0000-0000-000000000000}"/>
          </ac:spMkLst>
        </pc:spChg>
        <pc:spChg chg="add del mod">
          <ac:chgData name="Van Kappel Sylvestre" userId="259709ec-25eb-45e7-83f7-8edb28a02a87" providerId="ADAL" clId="{48B0288A-978E-44F8-8ECF-896E3095F20D}" dt="2023-01-27T10:32:59.722" v="2837" actId="478"/>
          <ac:spMkLst>
            <pc:docMk/>
            <pc:sldMk cId="4168372870" sldId="359"/>
            <ac:spMk id="4" creationId="{1F420E11-A5EF-F521-A176-734294D230DC}"/>
          </ac:spMkLst>
        </pc:spChg>
        <pc:picChg chg="add mod">
          <ac:chgData name="Van Kappel Sylvestre" userId="259709ec-25eb-45e7-83f7-8edb28a02a87" providerId="ADAL" clId="{48B0288A-978E-44F8-8ECF-896E3095F20D}" dt="2023-01-27T10:33:13.610" v="2840" actId="1076"/>
          <ac:picMkLst>
            <pc:docMk/>
            <pc:sldMk cId="4168372870" sldId="359"/>
            <ac:picMk id="1025" creationId="{E470BB7F-1681-6D99-A2B2-ADBCF1CE6449}"/>
          </ac:picMkLst>
        </pc:picChg>
        <pc:picChg chg="del mod">
          <ac:chgData name="Van Kappel Sylvestre" userId="259709ec-25eb-45e7-83f7-8edb28a02a87" providerId="ADAL" clId="{48B0288A-978E-44F8-8ECF-896E3095F20D}" dt="2023-01-27T07:39:44.059" v="2736" actId="478"/>
          <ac:picMkLst>
            <pc:docMk/>
            <pc:sldMk cId="4168372870" sldId="359"/>
            <ac:picMk id="2049" creationId="{6705FAF9-59CB-EF58-B2FC-296110B699AB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Van Kappel Sylvestre" userId="259709ec-25eb-45e7-83f7-8edb28a02a87" providerId="ADAL" clId="{48B0288A-978E-44F8-8ECF-896E3095F20D}" dt="2023-01-28T15:29:29.184" v="3062"/>
              <pc2:cmMkLst xmlns:pc2="http://schemas.microsoft.com/office/powerpoint/2019/9/main/command">
                <pc:docMk/>
                <pc:sldMk cId="4168372870" sldId="359"/>
                <pc2:cmMk id="{D8671341-6D8B-D848-9BCC-A9746381BD23}"/>
              </pc2:cmMkLst>
            </pc226:cmChg>
          </p:ext>
        </pc:extLst>
      </pc:sldChg>
      <pc:sldChg chg="addSp delSp modSp add del mod">
        <pc:chgData name="Van Kappel Sylvestre" userId="259709ec-25eb-45e7-83f7-8edb28a02a87" providerId="ADAL" clId="{48B0288A-978E-44F8-8ECF-896E3095F20D}" dt="2023-01-22T19:51:48.638" v="1292" actId="47"/>
        <pc:sldMkLst>
          <pc:docMk/>
          <pc:sldMk cId="989253190" sldId="372"/>
        </pc:sldMkLst>
        <pc:spChg chg="add mod">
          <ac:chgData name="Van Kappel Sylvestre" userId="259709ec-25eb-45e7-83f7-8edb28a02a87" providerId="ADAL" clId="{48B0288A-978E-44F8-8ECF-896E3095F20D}" dt="2023-01-22T19:50:17.277" v="1290" actId="20577"/>
          <ac:spMkLst>
            <pc:docMk/>
            <pc:sldMk cId="989253190" sldId="372"/>
            <ac:spMk id="2" creationId="{B8A670A1-E2C9-8DC8-A517-9FD55AF0322E}"/>
          </ac:spMkLst>
        </pc:spChg>
        <pc:spChg chg="mod">
          <ac:chgData name="Van Kappel Sylvestre" userId="259709ec-25eb-45e7-83f7-8edb28a02a87" providerId="ADAL" clId="{48B0288A-978E-44F8-8ECF-896E3095F20D}" dt="2023-01-22T19:47:20.893" v="1196" actId="20577"/>
          <ac:spMkLst>
            <pc:docMk/>
            <pc:sldMk cId="989253190" sldId="372"/>
            <ac:spMk id="3" creationId="{00000000-0000-0000-0000-000000000000}"/>
          </ac:spMkLst>
        </pc:spChg>
        <pc:spChg chg="add mod">
          <ac:chgData name="Van Kappel Sylvestre" userId="259709ec-25eb-45e7-83f7-8edb28a02a87" providerId="ADAL" clId="{48B0288A-978E-44F8-8ECF-896E3095F20D}" dt="2023-01-22T19:49:48.448" v="1250" actId="1076"/>
          <ac:spMkLst>
            <pc:docMk/>
            <pc:sldMk cId="989253190" sldId="372"/>
            <ac:spMk id="4" creationId="{1C579169-D626-E112-A381-02FDE529DA3D}"/>
          </ac:spMkLst>
        </pc:spChg>
        <pc:spChg chg="mod">
          <ac:chgData name="Van Kappel Sylvestre" userId="259709ec-25eb-45e7-83f7-8edb28a02a87" providerId="ADAL" clId="{48B0288A-978E-44F8-8ECF-896E3095F20D}" dt="2023-01-22T19:47:54.433" v="1219" actId="790"/>
          <ac:spMkLst>
            <pc:docMk/>
            <pc:sldMk cId="989253190" sldId="372"/>
            <ac:spMk id="6" creationId="{00000000-0000-0000-0000-000000000000}"/>
          </ac:spMkLst>
        </pc:spChg>
        <pc:spChg chg="add mod">
          <ac:chgData name="Van Kappel Sylvestre" userId="259709ec-25eb-45e7-83f7-8edb28a02a87" providerId="ADAL" clId="{48B0288A-978E-44F8-8ECF-896E3095F20D}" dt="2023-01-22T19:51:46.201" v="1291" actId="478"/>
          <ac:spMkLst>
            <pc:docMk/>
            <pc:sldMk cId="989253190" sldId="372"/>
            <ac:spMk id="12" creationId="{4128561E-BEFE-EC06-017A-D6D84B209FE8}"/>
          </ac:spMkLst>
        </pc:spChg>
        <pc:picChg chg="del mod modCrop">
          <ac:chgData name="Van Kappel Sylvestre" userId="259709ec-25eb-45e7-83f7-8edb28a02a87" providerId="ADAL" clId="{48B0288A-978E-44F8-8ECF-896E3095F20D}" dt="2023-01-22T19:51:46.201" v="1291" actId="478"/>
          <ac:picMkLst>
            <pc:docMk/>
            <pc:sldMk cId="989253190" sldId="372"/>
            <ac:picMk id="20" creationId="{00000000-0000-0000-0000-000000000000}"/>
          </ac:picMkLst>
        </pc:picChg>
      </pc:sldChg>
      <pc:sldChg chg="addSp modSp mod">
        <pc:chgData name="Van Kappel Sylvestre" userId="259709ec-25eb-45e7-83f7-8edb28a02a87" providerId="ADAL" clId="{48B0288A-978E-44F8-8ECF-896E3095F20D}" dt="2023-01-27T12:03:35.043" v="2922" actId="207"/>
        <pc:sldMkLst>
          <pc:docMk/>
          <pc:sldMk cId="2586653347" sldId="389"/>
        </pc:sldMkLst>
        <pc:spChg chg="add mod">
          <ac:chgData name="Van Kappel Sylvestre" userId="259709ec-25eb-45e7-83f7-8edb28a02a87" providerId="ADAL" clId="{48B0288A-978E-44F8-8ECF-896E3095F20D}" dt="2023-01-27T12:03:35.043" v="2922" actId="207"/>
          <ac:spMkLst>
            <pc:docMk/>
            <pc:sldMk cId="2586653347" sldId="389"/>
            <ac:spMk id="12" creationId="{9A8DFF00-6437-B403-1A87-EBED5A937EDA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05:58.494" v="2935" actId="20577"/>
        <pc:sldMkLst>
          <pc:docMk/>
          <pc:sldMk cId="1234484264" sldId="396"/>
        </pc:sldMkLst>
        <pc:spChg chg="add mod">
          <ac:chgData name="Van Kappel Sylvestre" userId="259709ec-25eb-45e7-83f7-8edb28a02a87" providerId="ADAL" clId="{48B0288A-978E-44F8-8ECF-896E3095F20D}" dt="2023-01-27T12:05:58.494" v="2935" actId="20577"/>
          <ac:spMkLst>
            <pc:docMk/>
            <pc:sldMk cId="1234484264" sldId="396"/>
            <ac:spMk id="2" creationId="{6D8AF46E-C912-BC86-1ECA-D53029DACD03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09:37.546" v="2947" actId="20577"/>
        <pc:sldMkLst>
          <pc:docMk/>
          <pc:sldMk cId="2529009076" sldId="398"/>
        </pc:sldMkLst>
        <pc:spChg chg="add mod">
          <ac:chgData name="Van Kappel Sylvestre" userId="259709ec-25eb-45e7-83f7-8edb28a02a87" providerId="ADAL" clId="{48B0288A-978E-44F8-8ECF-896E3095F20D}" dt="2023-01-27T12:09:37.546" v="2947" actId="20577"/>
          <ac:spMkLst>
            <pc:docMk/>
            <pc:sldMk cId="2529009076" sldId="398"/>
            <ac:spMk id="2" creationId="{B6E4DE86-7731-997F-E002-F412F2E4BB61}"/>
          </ac:spMkLst>
        </pc:spChg>
      </pc:sldChg>
      <pc:sldChg chg="addSp modSp mod delCm">
        <pc:chgData name="Van Kappel Sylvestre" userId="259709ec-25eb-45e7-83f7-8edb28a02a87" providerId="ADAL" clId="{48B0288A-978E-44F8-8ECF-896E3095F20D}" dt="2023-01-28T15:29:42.852" v="3063"/>
        <pc:sldMkLst>
          <pc:docMk/>
          <pc:sldMk cId="3830375602" sldId="422"/>
        </pc:sldMkLst>
        <pc:spChg chg="mod">
          <ac:chgData name="Van Kappel Sylvestre" userId="259709ec-25eb-45e7-83f7-8edb28a02a87" providerId="ADAL" clId="{48B0288A-978E-44F8-8ECF-896E3095F20D}" dt="2023-01-27T07:26:28.601" v="2651" actId="255"/>
          <ac:spMkLst>
            <pc:docMk/>
            <pc:sldMk cId="3830375602" sldId="422"/>
            <ac:spMk id="4" creationId="{00000000-0000-0000-0000-000000000000}"/>
          </ac:spMkLst>
        </pc:spChg>
        <pc:spChg chg="add mod">
          <ac:chgData name="Van Kappel Sylvestre" userId="259709ec-25eb-45e7-83f7-8edb28a02a87" providerId="ADAL" clId="{48B0288A-978E-44F8-8ECF-896E3095F20D}" dt="2023-01-27T12:03:42.038" v="2923" actId="207"/>
          <ac:spMkLst>
            <pc:docMk/>
            <pc:sldMk cId="3830375602" sldId="422"/>
            <ac:spMk id="5" creationId="{CE7D0FF0-E0E2-A016-6C08-1A8CEEB08B67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Van Kappel Sylvestre" userId="259709ec-25eb-45e7-83f7-8edb28a02a87" providerId="ADAL" clId="{48B0288A-978E-44F8-8ECF-896E3095F20D}" dt="2023-01-28T15:29:42.852" v="3063"/>
              <pc2:cmMkLst xmlns:pc2="http://schemas.microsoft.com/office/powerpoint/2019/9/main/command">
                <pc:docMk/>
                <pc:sldMk cId="3830375602" sldId="422"/>
                <pc2:cmMk id="{01B687B6-AE4B-5F46-B434-2323DF71BC7E}"/>
              </pc2:cmMkLst>
            </pc226:cmChg>
          </p:ext>
        </pc:extLst>
      </pc:sldChg>
      <pc:sldChg chg="addSp modSp mod">
        <pc:chgData name="Van Kappel Sylvestre" userId="259709ec-25eb-45e7-83f7-8edb28a02a87" providerId="ADAL" clId="{48B0288A-978E-44F8-8ECF-896E3095F20D}" dt="2023-01-27T12:03:03.292" v="2921" actId="207"/>
        <pc:sldMkLst>
          <pc:docMk/>
          <pc:sldMk cId="3807121981" sldId="446"/>
        </pc:sldMkLst>
        <pc:spChg chg="add mod">
          <ac:chgData name="Van Kappel Sylvestre" userId="259709ec-25eb-45e7-83f7-8edb28a02a87" providerId="ADAL" clId="{48B0288A-978E-44F8-8ECF-896E3095F20D}" dt="2023-01-27T12:03:03.292" v="2921" actId="207"/>
          <ac:spMkLst>
            <pc:docMk/>
            <pc:sldMk cId="3807121981" sldId="446"/>
            <ac:spMk id="2" creationId="{F1CAC70D-C00F-60F9-1E2B-6F511F870736}"/>
          </ac:spMkLst>
        </pc:spChg>
        <pc:spChg chg="mod">
          <ac:chgData name="Van Kappel Sylvestre" userId="259709ec-25eb-45e7-83f7-8edb28a02a87" providerId="ADAL" clId="{48B0288A-978E-44F8-8ECF-896E3095F20D}" dt="2023-01-22T19:36:08.720" v="1173" actId="21"/>
          <ac:spMkLst>
            <pc:docMk/>
            <pc:sldMk cId="3807121981" sldId="446"/>
            <ac:spMk id="4" creationId="{00000000-0000-0000-0000-000000000000}"/>
          </ac:spMkLst>
        </pc:spChg>
      </pc:sldChg>
      <pc:sldChg chg="del">
        <pc:chgData name="Van Kappel Sylvestre" userId="259709ec-25eb-45e7-83f7-8edb28a02a87" providerId="ADAL" clId="{48B0288A-978E-44F8-8ECF-896E3095F20D}" dt="2023-01-22T10:18:45.982" v="2" actId="47"/>
        <pc:sldMkLst>
          <pc:docMk/>
          <pc:sldMk cId="3353301496" sldId="447"/>
        </pc:sldMkLst>
      </pc:sldChg>
      <pc:sldChg chg="del">
        <pc:chgData name="Van Kappel Sylvestre" userId="259709ec-25eb-45e7-83f7-8edb28a02a87" providerId="ADAL" clId="{48B0288A-978E-44F8-8ECF-896E3095F20D}" dt="2023-01-22T10:18:44.211" v="1" actId="47"/>
        <pc:sldMkLst>
          <pc:docMk/>
          <pc:sldMk cId="1138242321" sldId="450"/>
        </pc:sldMkLst>
      </pc:sldChg>
      <pc:sldChg chg="del">
        <pc:chgData name="Van Kappel Sylvestre" userId="259709ec-25eb-45e7-83f7-8edb28a02a87" providerId="ADAL" clId="{48B0288A-978E-44F8-8ECF-896E3095F20D}" dt="2023-01-22T10:18:41.266" v="0" actId="47"/>
        <pc:sldMkLst>
          <pc:docMk/>
          <pc:sldMk cId="2082098244" sldId="451"/>
        </pc:sldMkLst>
      </pc:sldChg>
      <pc:sldChg chg="del ord">
        <pc:chgData name="Van Kappel Sylvestre" userId="259709ec-25eb-45e7-83f7-8edb28a02a87" providerId="ADAL" clId="{48B0288A-978E-44F8-8ECF-896E3095F20D}" dt="2023-01-27T12:13:13.411" v="2977" actId="47"/>
        <pc:sldMkLst>
          <pc:docMk/>
          <pc:sldMk cId="380331802" sldId="452"/>
        </pc:sldMkLst>
      </pc:sldChg>
      <pc:sldChg chg="addSp modSp mod">
        <pc:chgData name="Van Kappel Sylvestre" userId="259709ec-25eb-45e7-83f7-8edb28a02a87" providerId="ADAL" clId="{48B0288A-978E-44F8-8ECF-896E3095F20D}" dt="2023-01-27T12:32:23.335" v="3055" actId="20577"/>
        <pc:sldMkLst>
          <pc:docMk/>
          <pc:sldMk cId="3736405924" sldId="454"/>
        </pc:sldMkLst>
        <pc:spChg chg="add mod">
          <ac:chgData name="Van Kappel Sylvestre" userId="259709ec-25eb-45e7-83f7-8edb28a02a87" providerId="ADAL" clId="{48B0288A-978E-44F8-8ECF-896E3095F20D}" dt="2023-01-27T12:32:23.335" v="3055" actId="20577"/>
          <ac:spMkLst>
            <pc:docMk/>
            <pc:sldMk cId="3736405924" sldId="454"/>
            <ac:spMk id="4" creationId="{BA857FDF-83DC-3A62-162F-CB93DF73B36C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14:13.023" v="2986" actId="20577"/>
        <pc:sldMkLst>
          <pc:docMk/>
          <pc:sldMk cId="544291408" sldId="457"/>
        </pc:sldMkLst>
        <pc:spChg chg="add mod">
          <ac:chgData name="Van Kappel Sylvestre" userId="259709ec-25eb-45e7-83f7-8edb28a02a87" providerId="ADAL" clId="{48B0288A-978E-44F8-8ECF-896E3095F20D}" dt="2023-01-27T12:14:13.023" v="2986" actId="20577"/>
          <ac:spMkLst>
            <pc:docMk/>
            <pc:sldMk cId="544291408" sldId="457"/>
            <ac:spMk id="4" creationId="{FA3314F5-02C5-EE69-3A29-433B3C0C0E1C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14:40.995" v="2991" actId="20577"/>
        <pc:sldMkLst>
          <pc:docMk/>
          <pc:sldMk cId="3035056403" sldId="458"/>
        </pc:sldMkLst>
        <pc:spChg chg="add mod">
          <ac:chgData name="Van Kappel Sylvestre" userId="259709ec-25eb-45e7-83f7-8edb28a02a87" providerId="ADAL" clId="{48B0288A-978E-44F8-8ECF-896E3095F20D}" dt="2023-01-27T12:14:40.995" v="2991" actId="20577"/>
          <ac:spMkLst>
            <pc:docMk/>
            <pc:sldMk cId="3035056403" sldId="458"/>
            <ac:spMk id="4" creationId="{0530077A-9D2C-3985-2C3C-8B7CA38EAC6A}"/>
          </ac:spMkLst>
        </pc:spChg>
      </pc:sldChg>
      <pc:sldChg chg="del">
        <pc:chgData name="Van Kappel Sylvestre" userId="259709ec-25eb-45e7-83f7-8edb28a02a87" providerId="ADAL" clId="{48B0288A-978E-44F8-8ECF-896E3095F20D}" dt="2023-01-22T10:26:27.761" v="31" actId="47"/>
        <pc:sldMkLst>
          <pc:docMk/>
          <pc:sldMk cId="2303167853" sldId="460"/>
        </pc:sldMkLst>
      </pc:sldChg>
      <pc:sldChg chg="del">
        <pc:chgData name="Van Kappel Sylvestre" userId="259709ec-25eb-45e7-83f7-8edb28a02a87" providerId="ADAL" clId="{48B0288A-978E-44F8-8ECF-896E3095F20D}" dt="2023-01-22T10:26:29.889" v="32" actId="47"/>
        <pc:sldMkLst>
          <pc:docMk/>
          <pc:sldMk cId="1426153256" sldId="461"/>
        </pc:sldMkLst>
      </pc:sldChg>
      <pc:sldChg chg="addSp modSp mod">
        <pc:chgData name="Van Kappel Sylvestre" userId="259709ec-25eb-45e7-83f7-8edb28a02a87" providerId="ADAL" clId="{48B0288A-978E-44F8-8ECF-896E3095F20D}" dt="2023-01-27T12:26:51.487" v="3026" actId="20577"/>
        <pc:sldMkLst>
          <pc:docMk/>
          <pc:sldMk cId="1544354326" sldId="463"/>
        </pc:sldMkLst>
        <pc:spChg chg="add mod">
          <ac:chgData name="Van Kappel Sylvestre" userId="259709ec-25eb-45e7-83f7-8edb28a02a87" providerId="ADAL" clId="{48B0288A-978E-44F8-8ECF-896E3095F20D}" dt="2023-01-27T12:26:51.487" v="3026" actId="20577"/>
          <ac:spMkLst>
            <pc:docMk/>
            <pc:sldMk cId="1544354326" sldId="463"/>
            <ac:spMk id="4" creationId="{50B7C821-156E-123E-9B2A-2E5F95BF278C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7:12.475" v="3032" actId="20577"/>
        <pc:sldMkLst>
          <pc:docMk/>
          <pc:sldMk cId="890745841" sldId="464"/>
        </pc:sldMkLst>
        <pc:spChg chg="add mod">
          <ac:chgData name="Van Kappel Sylvestre" userId="259709ec-25eb-45e7-83f7-8edb28a02a87" providerId="ADAL" clId="{48B0288A-978E-44F8-8ECF-896E3095F20D}" dt="2023-01-27T12:27:12.475" v="3032" actId="20577"/>
          <ac:spMkLst>
            <pc:docMk/>
            <pc:sldMk cId="890745841" sldId="464"/>
            <ac:spMk id="4" creationId="{31A31F5B-6CEA-6AC1-DEDD-B00AB6BD7932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7:34.485" v="3038" actId="20577"/>
        <pc:sldMkLst>
          <pc:docMk/>
          <pc:sldMk cId="3556867122" sldId="465"/>
        </pc:sldMkLst>
        <pc:spChg chg="add mod">
          <ac:chgData name="Van Kappel Sylvestre" userId="259709ec-25eb-45e7-83f7-8edb28a02a87" providerId="ADAL" clId="{48B0288A-978E-44F8-8ECF-896E3095F20D}" dt="2023-01-27T12:27:34.485" v="3038" actId="20577"/>
          <ac:spMkLst>
            <pc:docMk/>
            <pc:sldMk cId="3556867122" sldId="465"/>
            <ac:spMk id="3" creationId="{728C2ECF-FB20-8867-E79B-AE1D72A5B13B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9:00.757" v="3047" actId="20577"/>
        <pc:sldMkLst>
          <pc:docMk/>
          <pc:sldMk cId="1200616217" sldId="467"/>
        </pc:sldMkLst>
        <pc:spChg chg="add mod">
          <ac:chgData name="Van Kappel Sylvestre" userId="259709ec-25eb-45e7-83f7-8edb28a02a87" providerId="ADAL" clId="{48B0288A-978E-44F8-8ECF-896E3095F20D}" dt="2023-01-27T12:29:00.757" v="3047" actId="20577"/>
          <ac:spMkLst>
            <pc:docMk/>
            <pc:sldMk cId="1200616217" sldId="467"/>
            <ac:spMk id="3" creationId="{348C9E1E-B3AC-71A6-843D-E2B00E5A8B19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8:39.067" v="3041" actId="20577"/>
        <pc:sldMkLst>
          <pc:docMk/>
          <pc:sldMk cId="438778946" sldId="475"/>
        </pc:sldMkLst>
        <pc:spChg chg="add mod">
          <ac:chgData name="Van Kappel Sylvestre" userId="259709ec-25eb-45e7-83f7-8edb28a02a87" providerId="ADAL" clId="{48B0288A-978E-44F8-8ECF-896E3095F20D}" dt="2023-01-27T12:28:39.067" v="3041" actId="20577"/>
          <ac:spMkLst>
            <pc:docMk/>
            <pc:sldMk cId="438778946" sldId="475"/>
            <ac:spMk id="2" creationId="{5BA5816E-87B9-0A08-63FC-8B1D47BCFF65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8:51.169" v="3044" actId="20577"/>
        <pc:sldMkLst>
          <pc:docMk/>
          <pc:sldMk cId="2520862813" sldId="476"/>
        </pc:sldMkLst>
        <pc:spChg chg="add mod">
          <ac:chgData name="Van Kappel Sylvestre" userId="259709ec-25eb-45e7-83f7-8edb28a02a87" providerId="ADAL" clId="{48B0288A-978E-44F8-8ECF-896E3095F20D}" dt="2023-01-27T12:28:51.169" v="3044" actId="20577"/>
          <ac:spMkLst>
            <pc:docMk/>
            <pc:sldMk cId="2520862813" sldId="476"/>
            <ac:spMk id="3" creationId="{B080818C-AC90-CB47-448C-451C71CF44D0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24:28.411" v="3014" actId="207"/>
        <pc:sldMkLst>
          <pc:docMk/>
          <pc:sldMk cId="3745865145" sldId="478"/>
        </pc:sldMkLst>
        <pc:spChg chg="add mod">
          <ac:chgData name="Van Kappel Sylvestre" userId="259709ec-25eb-45e7-83f7-8edb28a02a87" providerId="ADAL" clId="{48B0288A-978E-44F8-8ECF-896E3095F20D}" dt="2023-01-27T12:24:28.411" v="3014" actId="207"/>
          <ac:spMkLst>
            <pc:docMk/>
            <pc:sldMk cId="3745865145" sldId="478"/>
            <ac:spMk id="2" creationId="{9C27CBDE-C793-DA2D-9824-FA38B3BF6D1C}"/>
          </ac:spMkLst>
        </pc:spChg>
        <pc:graphicFrameChg chg="mod">
          <ac:chgData name="Van Kappel Sylvestre" userId="259709ec-25eb-45e7-83f7-8edb28a02a87" providerId="ADAL" clId="{48B0288A-978E-44F8-8ECF-896E3095F20D}" dt="2023-01-24T09:01:15.526" v="1715" actId="478"/>
          <ac:graphicFrameMkLst>
            <pc:docMk/>
            <pc:sldMk cId="3745865145" sldId="478"/>
            <ac:graphicFrameMk id="5" creationId="{89CEB067-3D82-71E1-96BD-69ECFD489F31}"/>
          </ac:graphicFrameMkLst>
        </pc:graphicFrameChg>
      </pc:sldChg>
      <pc:sldChg chg="addSp modSp mod ord">
        <pc:chgData name="Van Kappel Sylvestre" userId="259709ec-25eb-45e7-83f7-8edb28a02a87" providerId="ADAL" clId="{48B0288A-978E-44F8-8ECF-896E3095F20D}" dt="2023-01-27T12:13:28.560" v="2981" actId="207"/>
        <pc:sldMkLst>
          <pc:docMk/>
          <pc:sldMk cId="2604841286" sldId="481"/>
        </pc:sldMkLst>
        <pc:spChg chg="add mod">
          <ac:chgData name="Van Kappel Sylvestre" userId="259709ec-25eb-45e7-83f7-8edb28a02a87" providerId="ADAL" clId="{48B0288A-978E-44F8-8ECF-896E3095F20D}" dt="2023-01-27T12:13:28.560" v="2981" actId="207"/>
          <ac:spMkLst>
            <pc:docMk/>
            <pc:sldMk cId="2604841286" sldId="481"/>
            <ac:spMk id="2" creationId="{8AB02E8E-F341-5100-FB91-ADE16EE0FE07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21:20.934" v="3002" actId="20577"/>
        <pc:sldMkLst>
          <pc:docMk/>
          <pc:sldMk cId="450846964" sldId="482"/>
        </pc:sldMkLst>
        <pc:spChg chg="add mod">
          <ac:chgData name="Van Kappel Sylvestre" userId="259709ec-25eb-45e7-83f7-8edb28a02a87" providerId="ADAL" clId="{48B0288A-978E-44F8-8ECF-896E3095F20D}" dt="2023-01-27T12:21:20.934" v="3002" actId="20577"/>
          <ac:spMkLst>
            <pc:docMk/>
            <pc:sldMk cId="450846964" sldId="482"/>
            <ac:spMk id="4" creationId="{8DD19382-F8E3-91D1-03C2-5C19F41CDEE2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21:12.246" v="2999" actId="207"/>
        <pc:sldMkLst>
          <pc:docMk/>
          <pc:sldMk cId="3078263598" sldId="484"/>
        </pc:sldMkLst>
        <pc:spChg chg="add mod">
          <ac:chgData name="Van Kappel Sylvestre" userId="259709ec-25eb-45e7-83f7-8edb28a02a87" providerId="ADAL" clId="{48B0288A-978E-44F8-8ECF-896E3095F20D}" dt="2023-01-27T12:21:12.246" v="2999" actId="207"/>
          <ac:spMkLst>
            <pc:docMk/>
            <pc:sldMk cId="3078263598" sldId="484"/>
            <ac:spMk id="2" creationId="{BBB05CEB-5121-4404-8B19-CC7B2EC09AE9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12:45.655" v="2973" actId="207"/>
        <pc:sldMkLst>
          <pc:docMk/>
          <pc:sldMk cId="1428112747" sldId="485"/>
        </pc:sldMkLst>
        <pc:spChg chg="add mod">
          <ac:chgData name="Van Kappel Sylvestre" userId="259709ec-25eb-45e7-83f7-8edb28a02a87" providerId="ADAL" clId="{48B0288A-978E-44F8-8ECF-896E3095F20D}" dt="2023-01-27T12:12:45.655" v="2973" actId="207"/>
          <ac:spMkLst>
            <pc:docMk/>
            <pc:sldMk cId="1428112747" sldId="485"/>
            <ac:spMk id="2" creationId="{C6D31A6D-0259-076B-7C42-989427396457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12:51.464" v="2976" actId="20577"/>
        <pc:sldMkLst>
          <pc:docMk/>
          <pc:sldMk cId="3246175013" sldId="486"/>
        </pc:sldMkLst>
        <pc:spChg chg="add mod">
          <ac:chgData name="Van Kappel Sylvestre" userId="259709ec-25eb-45e7-83f7-8edb28a02a87" providerId="ADAL" clId="{48B0288A-978E-44F8-8ECF-896E3095F20D}" dt="2023-01-27T12:12:51.464" v="2976" actId="20577"/>
          <ac:spMkLst>
            <pc:docMk/>
            <pc:sldMk cId="3246175013" sldId="486"/>
            <ac:spMk id="2" creationId="{60975625-FA81-F1A8-79FF-A47545AE4EA1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5:39.065" v="3020" actId="207"/>
        <pc:sldMkLst>
          <pc:docMk/>
          <pc:sldMk cId="429267888" sldId="487"/>
        </pc:sldMkLst>
        <pc:spChg chg="add mod">
          <ac:chgData name="Van Kappel Sylvestre" userId="259709ec-25eb-45e7-83f7-8edb28a02a87" providerId="ADAL" clId="{48B0288A-978E-44F8-8ECF-896E3095F20D}" dt="2023-01-27T12:25:39.065" v="3020" actId="207"/>
          <ac:spMkLst>
            <pc:docMk/>
            <pc:sldMk cId="429267888" sldId="487"/>
            <ac:spMk id="3" creationId="{5D2A2E2F-9930-E410-00F2-4F72A78DA558}"/>
          </ac:spMkLst>
        </pc:spChg>
      </pc:sldChg>
      <pc:sldChg chg="addSp modSp mod ord">
        <pc:chgData name="Van Kappel Sylvestre" userId="259709ec-25eb-45e7-83f7-8edb28a02a87" providerId="ADAL" clId="{48B0288A-978E-44F8-8ECF-896E3095F20D}" dt="2023-01-27T12:21:43.953" v="3007" actId="20577"/>
        <pc:sldMkLst>
          <pc:docMk/>
          <pc:sldMk cId="1902740229" sldId="488"/>
        </pc:sldMkLst>
        <pc:spChg chg="add mod">
          <ac:chgData name="Van Kappel Sylvestre" userId="259709ec-25eb-45e7-83f7-8edb28a02a87" providerId="ADAL" clId="{48B0288A-978E-44F8-8ECF-896E3095F20D}" dt="2023-01-27T12:21:43.953" v="3007" actId="20577"/>
          <ac:spMkLst>
            <pc:docMk/>
            <pc:sldMk cId="1902740229" sldId="488"/>
            <ac:spMk id="4" creationId="{228B9224-6316-C5DF-EA03-23362D7FA4F3}"/>
          </ac:spMkLst>
        </pc:spChg>
      </pc:sldChg>
      <pc:sldChg chg="addSp delSp modSp add mod modNotesTx">
        <pc:chgData name="Van Kappel Sylvestre" userId="259709ec-25eb-45e7-83f7-8edb28a02a87" providerId="ADAL" clId="{48B0288A-978E-44F8-8ECF-896E3095F20D}" dt="2023-01-27T12:10:39.417" v="2960" actId="20577"/>
        <pc:sldMkLst>
          <pc:docMk/>
          <pc:sldMk cId="1907966621" sldId="489"/>
        </pc:sldMkLst>
        <pc:spChg chg="add mod">
          <ac:chgData name="Van Kappel Sylvestre" userId="259709ec-25eb-45e7-83f7-8edb28a02a87" providerId="ADAL" clId="{48B0288A-978E-44F8-8ECF-896E3095F20D}" dt="2023-01-27T12:10:39.417" v="2960" actId="20577"/>
          <ac:spMkLst>
            <pc:docMk/>
            <pc:sldMk cId="1907966621" sldId="489"/>
            <ac:spMk id="2" creationId="{41BA6B81-9297-C861-5A09-8E9547A0C3A5}"/>
          </ac:spMkLst>
        </pc:spChg>
        <pc:spChg chg="mod">
          <ac:chgData name="Van Kappel Sylvestre" userId="259709ec-25eb-45e7-83f7-8edb28a02a87" providerId="ADAL" clId="{48B0288A-978E-44F8-8ECF-896E3095F20D}" dt="2023-01-22T10:49:28.169" v="469" actId="790"/>
          <ac:spMkLst>
            <pc:docMk/>
            <pc:sldMk cId="1907966621" sldId="489"/>
            <ac:spMk id="3" creationId="{00000000-0000-0000-0000-000000000000}"/>
          </ac:spMkLst>
        </pc:spChg>
        <pc:spChg chg="mod">
          <ac:chgData name="Van Kappel Sylvestre" userId="259709ec-25eb-45e7-83f7-8edb28a02a87" providerId="ADAL" clId="{48B0288A-978E-44F8-8ECF-896E3095F20D}" dt="2023-01-26T12:17:51.129" v="2563" actId="255"/>
          <ac:spMkLst>
            <pc:docMk/>
            <pc:sldMk cId="1907966621" sldId="489"/>
            <ac:spMk id="6" creationId="{00000000-0000-0000-0000-000000000000}"/>
          </ac:spMkLst>
        </pc:spChg>
        <pc:picChg chg="del mod">
          <ac:chgData name="Van Kappel Sylvestre" userId="259709ec-25eb-45e7-83f7-8edb28a02a87" providerId="ADAL" clId="{48B0288A-978E-44F8-8ECF-896E3095F20D}" dt="2023-01-22T10:52:16.555" v="590" actId="478"/>
          <ac:picMkLst>
            <pc:docMk/>
            <pc:sldMk cId="1907966621" sldId="489"/>
            <ac:picMk id="4" creationId="{842E4B2B-B21C-CA9B-1B53-8F3EA43DBCEC}"/>
          </ac:picMkLst>
        </pc:picChg>
        <pc:picChg chg="add mod">
          <ac:chgData name="Van Kappel Sylvestre" userId="259709ec-25eb-45e7-83f7-8edb28a02a87" providerId="ADAL" clId="{48B0288A-978E-44F8-8ECF-896E3095F20D}" dt="2023-01-22T10:54:19.707" v="615" actId="14100"/>
          <ac:picMkLst>
            <pc:docMk/>
            <pc:sldMk cId="1907966621" sldId="489"/>
            <ac:picMk id="5" creationId="{406464D0-D15F-5A30-0A3C-24274FFBD4D9}"/>
          </ac:picMkLst>
        </pc:picChg>
        <pc:picChg chg="del mod">
          <ac:chgData name="Van Kappel Sylvestre" userId="259709ec-25eb-45e7-83f7-8edb28a02a87" providerId="ADAL" clId="{48B0288A-978E-44F8-8ECF-896E3095F20D}" dt="2023-01-22T10:52:13.985" v="588" actId="478"/>
          <ac:picMkLst>
            <pc:docMk/>
            <pc:sldMk cId="1907966621" sldId="489"/>
            <ac:picMk id="7" creationId="{45C1A103-2DFC-CABD-668E-8ED056B02C11}"/>
          </ac:picMkLst>
        </pc:picChg>
        <pc:picChg chg="del mod">
          <ac:chgData name="Van Kappel Sylvestre" userId="259709ec-25eb-45e7-83f7-8edb28a02a87" providerId="ADAL" clId="{48B0288A-978E-44F8-8ECF-896E3095F20D}" dt="2023-01-22T10:52:15.338" v="589" actId="478"/>
          <ac:picMkLst>
            <pc:docMk/>
            <pc:sldMk cId="1907966621" sldId="489"/>
            <ac:picMk id="8" creationId="{7A50E56D-E471-6166-CEEE-FEBFE0B53218}"/>
          </ac:picMkLst>
        </pc:picChg>
        <pc:picChg chg="add mod">
          <ac:chgData name="Van Kappel Sylvestre" userId="259709ec-25eb-45e7-83f7-8edb28a02a87" providerId="ADAL" clId="{48B0288A-978E-44F8-8ECF-896E3095F20D}" dt="2023-01-22T10:54:27.237" v="618" actId="1076"/>
          <ac:picMkLst>
            <pc:docMk/>
            <pc:sldMk cId="1907966621" sldId="489"/>
            <ac:picMk id="10" creationId="{5441CDB8-CACF-A544-9A80-DBE52B700B3E}"/>
          </ac:picMkLst>
        </pc:picChg>
        <pc:picChg chg="add mod modCrop">
          <ac:chgData name="Van Kappel Sylvestre" userId="259709ec-25eb-45e7-83f7-8edb28a02a87" providerId="ADAL" clId="{48B0288A-978E-44F8-8ECF-896E3095F20D}" dt="2023-01-22T10:54:15.438" v="614" actId="1076"/>
          <ac:picMkLst>
            <pc:docMk/>
            <pc:sldMk cId="1907966621" sldId="489"/>
            <ac:picMk id="12" creationId="{CE80397E-153F-AF40-4866-3340A7C44B57}"/>
          </ac:picMkLst>
        </pc:picChg>
        <pc:picChg chg="add del mod">
          <ac:chgData name="Van Kappel Sylvestre" userId="259709ec-25eb-45e7-83f7-8edb28a02a87" providerId="ADAL" clId="{48B0288A-978E-44F8-8ECF-896E3095F20D}" dt="2023-01-22T10:57:09.586" v="718"/>
          <ac:picMkLst>
            <pc:docMk/>
            <pc:sldMk cId="1907966621" sldId="489"/>
            <ac:picMk id="14" creationId="{91216C0D-0E78-097F-6909-C23197B0398E}"/>
          </ac:picMkLst>
        </pc:picChg>
      </pc:sldChg>
      <pc:sldChg chg="addSp modSp mod">
        <pc:chgData name="Van Kappel Sylvestre" userId="259709ec-25eb-45e7-83f7-8edb28a02a87" providerId="ADAL" clId="{48B0288A-978E-44F8-8ECF-896E3095F20D}" dt="2023-01-27T12:05:06.984" v="2926" actId="20577"/>
        <pc:sldMkLst>
          <pc:docMk/>
          <pc:sldMk cId="3993208024" sldId="490"/>
        </pc:sldMkLst>
        <pc:spChg chg="mod">
          <ac:chgData name="Van Kappel Sylvestre" userId="259709ec-25eb-45e7-83f7-8edb28a02a87" providerId="ADAL" clId="{48B0288A-978E-44F8-8ECF-896E3095F20D}" dt="2023-01-27T09:05:57.676" v="2743" actId="1076"/>
          <ac:spMkLst>
            <pc:docMk/>
            <pc:sldMk cId="3993208024" sldId="490"/>
            <ac:spMk id="3" creationId="{00000000-0000-0000-0000-000000000000}"/>
          </ac:spMkLst>
        </pc:spChg>
        <pc:spChg chg="mod">
          <ac:chgData name="Van Kappel Sylvestre" userId="259709ec-25eb-45e7-83f7-8edb28a02a87" providerId="ADAL" clId="{48B0288A-978E-44F8-8ECF-896E3095F20D}" dt="2023-01-27T09:06:44.955" v="2833" actId="20577"/>
          <ac:spMkLst>
            <pc:docMk/>
            <pc:sldMk cId="3993208024" sldId="490"/>
            <ac:spMk id="6" creationId="{00000000-0000-0000-0000-000000000000}"/>
          </ac:spMkLst>
        </pc:spChg>
        <pc:spChg chg="add mod">
          <ac:chgData name="Van Kappel Sylvestre" userId="259709ec-25eb-45e7-83f7-8edb28a02a87" providerId="ADAL" clId="{48B0288A-978E-44F8-8ECF-896E3095F20D}" dt="2023-01-27T12:05:06.984" v="2926" actId="20577"/>
          <ac:spMkLst>
            <pc:docMk/>
            <pc:sldMk cId="3993208024" sldId="490"/>
            <ac:spMk id="7" creationId="{70E4413D-3057-23F5-4329-427607C8EB30}"/>
          </ac:spMkLst>
        </pc:spChg>
        <pc:cxnChg chg="mod">
          <ac:chgData name="Van Kappel Sylvestre" userId="259709ec-25eb-45e7-83f7-8edb28a02a87" providerId="ADAL" clId="{48B0288A-978E-44F8-8ECF-896E3095F20D}" dt="2023-01-27T09:06:10.305" v="2745" actId="1076"/>
          <ac:cxnSpMkLst>
            <pc:docMk/>
            <pc:sldMk cId="3993208024" sldId="490"/>
            <ac:cxnSpMk id="2" creationId="{D3C2CAA9-9A37-C909-C31D-12811D63C01B}"/>
          </ac:cxnSpMkLst>
        </pc:cxnChg>
        <pc:cxnChg chg="mod">
          <ac:chgData name="Van Kappel Sylvestre" userId="259709ec-25eb-45e7-83f7-8edb28a02a87" providerId="ADAL" clId="{48B0288A-978E-44F8-8ECF-896E3095F20D}" dt="2023-01-27T09:06:58.749" v="2834" actId="1076"/>
          <ac:cxnSpMkLst>
            <pc:docMk/>
            <pc:sldMk cId="3993208024" sldId="490"/>
            <ac:cxnSpMk id="4" creationId="{33F5AECE-5F0B-A2E1-05A0-EBF007F51B7C}"/>
          </ac:cxnSpMkLst>
        </pc:cxnChg>
        <pc:cxnChg chg="add mod">
          <ac:chgData name="Van Kappel Sylvestre" userId="259709ec-25eb-45e7-83f7-8edb28a02a87" providerId="ADAL" clId="{48B0288A-978E-44F8-8ECF-896E3095F20D}" dt="2023-01-27T09:07:04.544" v="2836" actId="1076"/>
          <ac:cxnSpMkLst>
            <pc:docMk/>
            <pc:sldMk cId="3993208024" sldId="490"/>
            <ac:cxnSpMk id="5" creationId="{6453297A-0462-3A09-0E4E-2D63491A68EA}"/>
          </ac:cxnSpMkLst>
        </pc:cxnChg>
        <pc:cxnChg chg="mod">
          <ac:chgData name="Van Kappel Sylvestre" userId="259709ec-25eb-45e7-83f7-8edb28a02a87" providerId="ADAL" clId="{48B0288A-978E-44F8-8ECF-896E3095F20D}" dt="2023-01-27T09:06:01.811" v="2744" actId="1076"/>
          <ac:cxnSpMkLst>
            <pc:docMk/>
            <pc:sldMk cId="3993208024" sldId="490"/>
            <ac:cxnSpMk id="40" creationId="{00000000-0000-0000-0000-000000000000}"/>
          </ac:cxnSpMkLst>
        </pc:cxnChg>
      </pc:sldChg>
      <pc:sldChg chg="addSp modSp mod modNotesTx">
        <pc:chgData name="Van Kappel Sylvestre" userId="259709ec-25eb-45e7-83f7-8edb28a02a87" providerId="ADAL" clId="{48B0288A-978E-44F8-8ECF-896E3095F20D}" dt="2023-01-27T12:05:30.552" v="2932" actId="20577"/>
        <pc:sldMkLst>
          <pc:docMk/>
          <pc:sldMk cId="1031687345" sldId="491"/>
        </pc:sldMkLst>
        <pc:spChg chg="add mod">
          <ac:chgData name="Van Kappel Sylvestre" userId="259709ec-25eb-45e7-83f7-8edb28a02a87" providerId="ADAL" clId="{48B0288A-978E-44F8-8ECF-896E3095F20D}" dt="2023-01-27T12:05:30.552" v="2932" actId="20577"/>
          <ac:spMkLst>
            <pc:docMk/>
            <pc:sldMk cId="1031687345" sldId="491"/>
            <ac:spMk id="2" creationId="{F5E1A9FF-890A-F269-C007-FA90C4BB983E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10:52.233" v="2963" actId="20577"/>
        <pc:sldMkLst>
          <pc:docMk/>
          <pc:sldMk cId="2237698455" sldId="492"/>
        </pc:sldMkLst>
        <pc:spChg chg="add mod">
          <ac:chgData name="Van Kappel Sylvestre" userId="259709ec-25eb-45e7-83f7-8edb28a02a87" providerId="ADAL" clId="{48B0288A-978E-44F8-8ECF-896E3095F20D}" dt="2023-01-27T12:10:52.233" v="2963" actId="20577"/>
          <ac:spMkLst>
            <pc:docMk/>
            <pc:sldMk cId="2237698455" sldId="492"/>
            <ac:spMk id="2" creationId="{11B8584A-3EF2-3A37-2C94-35A5DC4A041D}"/>
          </ac:spMkLst>
        </pc:spChg>
      </pc:sldChg>
      <pc:sldChg chg="delSp add del setBg delDesignElem modNotesTx">
        <pc:chgData name="Van Kappel Sylvestre" userId="259709ec-25eb-45e7-83f7-8edb28a02a87" providerId="ADAL" clId="{48B0288A-978E-44F8-8ECF-896E3095F20D}" dt="2023-01-22T19:38:05.669" v="1178" actId="47"/>
        <pc:sldMkLst>
          <pc:docMk/>
          <pc:sldMk cId="3323585026" sldId="492"/>
        </pc:sldMkLst>
        <pc:spChg chg="del">
          <ac:chgData name="Van Kappel Sylvestre" userId="259709ec-25eb-45e7-83f7-8edb28a02a87" providerId="ADAL" clId="{48B0288A-978E-44F8-8ECF-896E3095F20D}" dt="2023-01-22T19:37:18.079" v="1176"/>
          <ac:spMkLst>
            <pc:docMk/>
            <pc:sldMk cId="3323585026" sldId="492"/>
            <ac:spMk id="10" creationId="{B50AB553-2A96-4A92-96F2-93548E096954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5:53.385" v="3023" actId="20577"/>
        <pc:sldMkLst>
          <pc:docMk/>
          <pc:sldMk cId="116209141" sldId="493"/>
        </pc:sldMkLst>
        <pc:spChg chg="add mod">
          <ac:chgData name="Van Kappel Sylvestre" userId="259709ec-25eb-45e7-83f7-8edb28a02a87" providerId="ADAL" clId="{48B0288A-978E-44F8-8ECF-896E3095F20D}" dt="2023-01-27T12:25:53.385" v="3023" actId="20577"/>
          <ac:spMkLst>
            <pc:docMk/>
            <pc:sldMk cId="116209141" sldId="493"/>
            <ac:spMk id="5" creationId="{94B83AD3-A913-DF95-3CE1-BFEE0D804859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6:59.838" v="3029" actId="20577"/>
        <pc:sldMkLst>
          <pc:docMk/>
          <pc:sldMk cId="792500081" sldId="494"/>
        </pc:sldMkLst>
        <pc:spChg chg="add mod">
          <ac:chgData name="Van Kappel Sylvestre" userId="259709ec-25eb-45e7-83f7-8edb28a02a87" providerId="ADAL" clId="{48B0288A-978E-44F8-8ECF-896E3095F20D}" dt="2023-01-27T12:26:59.838" v="3029" actId="20577"/>
          <ac:spMkLst>
            <pc:docMk/>
            <pc:sldMk cId="792500081" sldId="494"/>
            <ac:spMk id="4" creationId="{0A1C44D4-0E86-70F5-38C1-1F21AE043BC3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27:23.702" v="3035" actId="20577"/>
        <pc:sldMkLst>
          <pc:docMk/>
          <pc:sldMk cId="3517815297" sldId="497"/>
        </pc:sldMkLst>
        <pc:spChg chg="add mod">
          <ac:chgData name="Van Kappel Sylvestre" userId="259709ec-25eb-45e7-83f7-8edb28a02a87" providerId="ADAL" clId="{48B0288A-978E-44F8-8ECF-896E3095F20D}" dt="2023-01-27T12:27:23.702" v="3035" actId="20577"/>
          <ac:spMkLst>
            <pc:docMk/>
            <pc:sldMk cId="3517815297" sldId="497"/>
            <ac:spMk id="3" creationId="{43C012D2-374C-35D7-7069-3B8EA542D179}"/>
          </ac:spMkLst>
        </pc:spChg>
      </pc:sldChg>
      <pc:sldChg chg="addSp modSp mod">
        <pc:chgData name="Van Kappel Sylvestre" userId="259709ec-25eb-45e7-83f7-8edb28a02a87" providerId="ADAL" clId="{48B0288A-978E-44F8-8ECF-896E3095F20D}" dt="2023-01-27T12:32:10.825" v="3052" actId="207"/>
        <pc:sldMkLst>
          <pc:docMk/>
          <pc:sldMk cId="1999659846" sldId="499"/>
        </pc:sldMkLst>
        <pc:spChg chg="add mod">
          <ac:chgData name="Van Kappel Sylvestre" userId="259709ec-25eb-45e7-83f7-8edb28a02a87" providerId="ADAL" clId="{48B0288A-978E-44F8-8ECF-896E3095F20D}" dt="2023-01-27T12:32:10.825" v="3052" actId="207"/>
          <ac:spMkLst>
            <pc:docMk/>
            <pc:sldMk cId="1999659846" sldId="499"/>
            <ac:spMk id="4" creationId="{8B6DEB0D-9B73-3982-F59A-39607A250636}"/>
          </ac:spMkLst>
        </pc:spChg>
        <pc:picChg chg="mod">
          <ac:chgData name="Van Kappel Sylvestre" userId="259709ec-25eb-45e7-83f7-8edb28a02a87" providerId="ADAL" clId="{48B0288A-978E-44F8-8ECF-896E3095F20D}" dt="2023-01-27T12:31:52.453" v="3048" actId="29295"/>
          <ac:picMkLst>
            <pc:docMk/>
            <pc:sldMk cId="1999659846" sldId="499"/>
            <ac:picMk id="2" creationId="{8D423D16-EAD1-A472-DC85-A813EF4EDD93}"/>
          </ac:picMkLst>
        </pc:picChg>
      </pc:sldChg>
      <pc:sldChg chg="addSp delSp modSp add mod setBg delDesignElem modNotesTx">
        <pc:chgData name="Van Kappel Sylvestre" userId="259709ec-25eb-45e7-83f7-8edb28a02a87" providerId="ADAL" clId="{48B0288A-978E-44F8-8ECF-896E3095F20D}" dt="2023-01-27T12:25:04.886" v="3016" actId="207"/>
        <pc:sldMkLst>
          <pc:docMk/>
          <pc:sldMk cId="570048781" sldId="500"/>
        </pc:sldMkLst>
        <pc:spChg chg="add mod">
          <ac:chgData name="Van Kappel Sylvestre" userId="259709ec-25eb-45e7-83f7-8edb28a02a87" providerId="ADAL" clId="{48B0288A-978E-44F8-8ECF-896E3095F20D}" dt="2023-01-27T12:25:04.886" v="3016" actId="207"/>
          <ac:spMkLst>
            <pc:docMk/>
            <pc:sldMk cId="570048781" sldId="500"/>
            <ac:spMk id="2" creationId="{EEB17FFD-6968-491E-A83F-E70AEBC17427}"/>
          </ac:spMkLst>
        </pc:spChg>
        <pc:spChg chg="del">
          <ac:chgData name="Van Kappel Sylvestre" userId="259709ec-25eb-45e7-83f7-8edb28a02a87" providerId="ADAL" clId="{48B0288A-978E-44F8-8ECF-896E3095F20D}" dt="2023-01-24T10:22:27.067" v="2006"/>
          <ac:spMkLst>
            <pc:docMk/>
            <pc:sldMk cId="570048781" sldId="500"/>
            <ac:spMk id="10" creationId="{B50AB553-2A96-4A92-96F2-93548E096954}"/>
          </ac:spMkLst>
        </pc:spChg>
        <pc:graphicFrameChg chg="mod">
          <ac:chgData name="Van Kappel Sylvestre" userId="259709ec-25eb-45e7-83f7-8edb28a02a87" providerId="ADAL" clId="{48B0288A-978E-44F8-8ECF-896E3095F20D}" dt="2023-01-27T10:34:30.605" v="2872" actId="20577"/>
          <ac:graphicFrameMkLst>
            <pc:docMk/>
            <pc:sldMk cId="570048781" sldId="500"/>
            <ac:graphicFrameMk id="5" creationId="{89CEB067-3D82-71E1-96BD-69ECFD489F31}"/>
          </ac:graphicFrameMkLst>
        </pc:graphicFrameChg>
        <pc:picChg chg="mod">
          <ac:chgData name="Van Kappel Sylvestre" userId="259709ec-25eb-45e7-83f7-8edb28a02a87" providerId="ADAL" clId="{48B0288A-978E-44F8-8ECF-896E3095F20D}" dt="2023-01-27T12:24:45.948" v="3015" actId="29295"/>
          <ac:picMkLst>
            <pc:docMk/>
            <pc:sldMk cId="570048781" sldId="500"/>
            <ac:picMk id="6" creationId="{9FD461A6-821A-4033-A38D-E1A78D2EBC1D}"/>
          </ac:picMkLst>
        </pc:picChg>
      </pc:sldChg>
      <pc:sldChg chg="addSp modSp mod">
        <pc:chgData name="Van Kappel Sylvestre" userId="259709ec-25eb-45e7-83f7-8edb28a02a87" providerId="ADAL" clId="{48B0288A-978E-44F8-8ECF-896E3095F20D}" dt="2023-01-27T12:10:03.761" v="2954" actId="1076"/>
        <pc:sldMkLst>
          <pc:docMk/>
          <pc:sldMk cId="1986961767" sldId="501"/>
        </pc:sldMkLst>
        <pc:spChg chg="add mod">
          <ac:chgData name="Van Kappel Sylvestre" userId="259709ec-25eb-45e7-83f7-8edb28a02a87" providerId="ADAL" clId="{48B0288A-978E-44F8-8ECF-896E3095F20D}" dt="2023-01-27T12:09:52.234" v="2953" actId="20577"/>
          <ac:spMkLst>
            <pc:docMk/>
            <pc:sldMk cId="1986961767" sldId="501"/>
            <ac:spMk id="2" creationId="{4764DD33-CCD0-41C7-1ED9-0ABACF2CFE6D}"/>
          </ac:spMkLst>
        </pc:spChg>
        <pc:picChg chg="mod">
          <ac:chgData name="Van Kappel Sylvestre" userId="259709ec-25eb-45e7-83f7-8edb28a02a87" providerId="ADAL" clId="{48B0288A-978E-44F8-8ECF-896E3095F20D}" dt="2023-01-27T12:10:03.761" v="2954" actId="1076"/>
          <ac:picMkLst>
            <pc:docMk/>
            <pc:sldMk cId="1986961767" sldId="501"/>
            <ac:picMk id="38" creationId="{3E6BD554-C885-DF05-F91E-A1F0CF97B092}"/>
          </ac:picMkLst>
        </pc:picChg>
      </pc:sldChg>
      <pc:sldChg chg="addSp modSp mod">
        <pc:chgData name="Van Kappel Sylvestre" userId="259709ec-25eb-45e7-83f7-8edb28a02a87" providerId="ADAL" clId="{48B0288A-978E-44F8-8ECF-896E3095F20D}" dt="2023-01-27T12:09:17.075" v="2944" actId="1036"/>
        <pc:sldMkLst>
          <pc:docMk/>
          <pc:sldMk cId="1447852614" sldId="502"/>
        </pc:sldMkLst>
        <pc:spChg chg="add mod">
          <ac:chgData name="Van Kappel Sylvestre" userId="259709ec-25eb-45e7-83f7-8edb28a02a87" providerId="ADAL" clId="{48B0288A-978E-44F8-8ECF-896E3095F20D}" dt="2023-01-27T12:09:17.075" v="2944" actId="1036"/>
          <ac:spMkLst>
            <pc:docMk/>
            <pc:sldMk cId="1447852614" sldId="502"/>
            <ac:spMk id="8" creationId="{9DAC3FC2-8371-B4AF-A0B2-7E61631DD810}"/>
          </ac:spMkLst>
        </pc:spChg>
        <pc:grpChg chg="mod">
          <ac:chgData name="Van Kappel Sylvestre" userId="259709ec-25eb-45e7-83f7-8edb28a02a87" providerId="ADAL" clId="{48B0288A-978E-44F8-8ECF-896E3095F20D}" dt="2023-01-27T12:07:38.681" v="2943" actId="1076"/>
          <ac:grpSpMkLst>
            <pc:docMk/>
            <pc:sldMk cId="1447852614" sldId="502"/>
            <ac:grpSpMk id="17" creationId="{4A521D6A-9374-2412-5A9B-FF559FB40F8E}"/>
          </ac:grpSpMkLst>
        </pc:grpChg>
      </pc:sldChg>
      <pc:sldChg chg="addSp modSp mod">
        <pc:chgData name="Van Kappel Sylvestre" userId="259709ec-25eb-45e7-83f7-8edb28a02a87" providerId="ADAL" clId="{48B0288A-978E-44F8-8ECF-896E3095F20D}" dt="2023-01-27T12:09:45.144" v="2950" actId="20577"/>
        <pc:sldMkLst>
          <pc:docMk/>
          <pc:sldMk cId="2807958753" sldId="503"/>
        </pc:sldMkLst>
        <pc:spChg chg="add mod">
          <ac:chgData name="Van Kappel Sylvestre" userId="259709ec-25eb-45e7-83f7-8edb28a02a87" providerId="ADAL" clId="{48B0288A-978E-44F8-8ECF-896E3095F20D}" dt="2023-01-27T12:09:45.144" v="2950" actId="20577"/>
          <ac:spMkLst>
            <pc:docMk/>
            <pc:sldMk cId="2807958753" sldId="503"/>
            <ac:spMk id="3" creationId="{E80AF829-1A02-869B-BD6C-1226880B3378}"/>
          </ac:spMkLst>
        </pc:spChg>
      </pc:sldChg>
    </pc:docChg>
  </pc:docChgLst>
  <pc:docChgLst>
    <pc:chgData name="Schnyder Liam" userId="d17262a4-78a2-4eb3-b12e-5d541365be25" providerId="ADAL" clId="{50035FC4-A03C-4019-BC03-A3FB5F648763}"/>
    <pc:docChg chg="undo redo custSel addSld delSld modSld sldOrd modSection">
      <pc:chgData name="Schnyder Liam" userId="d17262a4-78a2-4eb3-b12e-5d541365be25" providerId="ADAL" clId="{50035FC4-A03C-4019-BC03-A3FB5F648763}" dt="2023-01-23T00:00:29.896" v="219"/>
      <pc:docMkLst>
        <pc:docMk/>
      </pc:docMkLst>
      <pc:sldChg chg="addSp delSp modSp add del mod">
        <pc:chgData name="Schnyder Liam" userId="d17262a4-78a2-4eb3-b12e-5d541365be25" providerId="ADAL" clId="{50035FC4-A03C-4019-BC03-A3FB5F648763}" dt="2023-01-22T15:08:34.773" v="196" actId="14100"/>
        <pc:sldMkLst>
          <pc:docMk/>
          <pc:sldMk cId="1296576156" sldId="278"/>
        </pc:sldMkLst>
        <pc:spChg chg="add del mod">
          <ac:chgData name="Schnyder Liam" userId="d17262a4-78a2-4eb3-b12e-5d541365be25" providerId="ADAL" clId="{50035FC4-A03C-4019-BC03-A3FB5F648763}" dt="2023-01-22T15:08:20.332" v="193" actId="478"/>
          <ac:spMkLst>
            <pc:docMk/>
            <pc:sldMk cId="1296576156" sldId="278"/>
            <ac:spMk id="2" creationId="{6DC3CB22-F9D0-8D05-E127-61C6DB0326AC}"/>
          </ac:spMkLst>
        </pc:spChg>
        <pc:spChg chg="add del mod">
          <ac:chgData name="Schnyder Liam" userId="d17262a4-78a2-4eb3-b12e-5d541365be25" providerId="ADAL" clId="{50035FC4-A03C-4019-BC03-A3FB5F648763}" dt="2023-01-22T15:08:18.617" v="192" actId="478"/>
          <ac:spMkLst>
            <pc:docMk/>
            <pc:sldMk cId="1296576156" sldId="278"/>
            <ac:spMk id="4" creationId="{5F611B5B-430C-F651-A5C2-F15D25A0C061}"/>
          </ac:spMkLst>
        </pc:spChg>
        <pc:spChg chg="add mod">
          <ac:chgData name="Schnyder Liam" userId="d17262a4-78a2-4eb3-b12e-5d541365be25" providerId="ADAL" clId="{50035FC4-A03C-4019-BC03-A3FB5F648763}" dt="2023-01-22T15:08:21.551" v="194"/>
          <ac:spMkLst>
            <pc:docMk/>
            <pc:sldMk cId="1296576156" sldId="278"/>
            <ac:spMk id="5" creationId="{9965EC7A-08CF-2756-52C3-D76417368125}"/>
          </ac:spMkLst>
        </pc:spChg>
        <pc:spChg chg="del mod">
          <ac:chgData name="Schnyder Liam" userId="d17262a4-78a2-4eb3-b12e-5d541365be25" providerId="ADAL" clId="{50035FC4-A03C-4019-BC03-A3FB5F648763}" dt="2023-01-22T15:08:15.140" v="191" actId="21"/>
          <ac:spMkLst>
            <pc:docMk/>
            <pc:sldMk cId="1296576156" sldId="278"/>
            <ac:spMk id="16" creationId="{00000000-0000-0000-0000-000000000000}"/>
          </ac:spMkLst>
        </pc:spChg>
        <pc:picChg chg="mod modCrop">
          <ac:chgData name="Schnyder Liam" userId="d17262a4-78a2-4eb3-b12e-5d541365be25" providerId="ADAL" clId="{50035FC4-A03C-4019-BC03-A3FB5F648763}" dt="2023-01-22T15:08:34.773" v="196" actId="14100"/>
          <ac:picMkLst>
            <pc:docMk/>
            <pc:sldMk cId="1296576156" sldId="278"/>
            <ac:picMk id="27" creationId="{00000000-0000-0000-0000-000000000000}"/>
          </ac:picMkLst>
        </pc:picChg>
      </pc:sldChg>
      <pc:sldChg chg="del">
        <pc:chgData name="Schnyder Liam" userId="d17262a4-78a2-4eb3-b12e-5d541365be25" providerId="ADAL" clId="{50035FC4-A03C-4019-BC03-A3FB5F648763}" dt="2023-01-22T14:54:32.801" v="1" actId="47"/>
        <pc:sldMkLst>
          <pc:docMk/>
          <pc:sldMk cId="3416354010" sldId="283"/>
        </pc:sldMkLst>
      </pc:sldChg>
      <pc:sldChg chg="modSp add mod modAnim">
        <pc:chgData name="Schnyder Liam" userId="d17262a4-78a2-4eb3-b12e-5d541365be25" providerId="ADAL" clId="{50035FC4-A03C-4019-BC03-A3FB5F648763}" dt="2023-01-22T23:59:43.312" v="213"/>
        <pc:sldMkLst>
          <pc:docMk/>
          <pc:sldMk cId="1234484264" sldId="396"/>
        </pc:sldMkLst>
        <pc:picChg chg="mod">
          <ac:chgData name="Schnyder Liam" userId="d17262a4-78a2-4eb3-b12e-5d541365be25" providerId="ADAL" clId="{50035FC4-A03C-4019-BC03-A3FB5F648763}" dt="2023-01-22T14:59:10.400" v="88" actId="1582"/>
          <ac:picMkLst>
            <pc:docMk/>
            <pc:sldMk cId="1234484264" sldId="396"/>
            <ac:picMk id="4" creationId="{7579F6C2-E8A1-3B8A-AC82-ACD265F0170A}"/>
          </ac:picMkLst>
        </pc:picChg>
        <pc:picChg chg="mod">
          <ac:chgData name="Schnyder Liam" userId="d17262a4-78a2-4eb3-b12e-5d541365be25" providerId="ADAL" clId="{50035FC4-A03C-4019-BC03-A3FB5F648763}" dt="2023-01-22T14:59:06.363" v="87" actId="1582"/>
          <ac:picMkLst>
            <pc:docMk/>
            <pc:sldMk cId="1234484264" sldId="396"/>
            <ac:picMk id="8" creationId="{29F2085E-E524-0631-89CF-586F9D66DC9E}"/>
          </ac:picMkLst>
        </pc:picChg>
        <pc:picChg chg="mod">
          <ac:chgData name="Schnyder Liam" userId="d17262a4-78a2-4eb3-b12e-5d541365be25" providerId="ADAL" clId="{50035FC4-A03C-4019-BC03-A3FB5F648763}" dt="2023-01-22T14:59:15.960" v="89" actId="1582"/>
          <ac:picMkLst>
            <pc:docMk/>
            <pc:sldMk cId="1234484264" sldId="396"/>
            <ac:picMk id="12" creationId="{8AD78578-5098-422D-1E5F-346FCA5FA6F4}"/>
          </ac:picMkLst>
        </pc:picChg>
      </pc:sldChg>
      <pc:sldChg chg="modSp add mod">
        <pc:chgData name="Schnyder Liam" userId="d17262a4-78a2-4eb3-b12e-5d541365be25" providerId="ADAL" clId="{50035FC4-A03C-4019-BC03-A3FB5F648763}" dt="2023-01-22T21:57:35.908" v="198" actId="20577"/>
        <pc:sldMkLst>
          <pc:docMk/>
          <pc:sldMk cId="2529009076" sldId="398"/>
        </pc:sldMkLst>
        <pc:spChg chg="mod">
          <ac:chgData name="Schnyder Liam" userId="d17262a4-78a2-4eb3-b12e-5d541365be25" providerId="ADAL" clId="{50035FC4-A03C-4019-BC03-A3FB5F648763}" dt="2023-01-22T21:57:35.908" v="198" actId="20577"/>
          <ac:spMkLst>
            <pc:docMk/>
            <pc:sldMk cId="2529009076" sldId="398"/>
            <ac:spMk id="26" creationId="{AD3DA19C-304B-3F81-B045-5B956AB0DC29}"/>
          </ac:spMkLst>
        </pc:spChg>
        <pc:picChg chg="mod">
          <ac:chgData name="Schnyder Liam" userId="d17262a4-78a2-4eb3-b12e-5d541365be25" providerId="ADAL" clId="{50035FC4-A03C-4019-BC03-A3FB5F648763}" dt="2023-01-22T14:59:22.928" v="90" actId="1582"/>
          <ac:picMkLst>
            <pc:docMk/>
            <pc:sldMk cId="2529009076" sldId="398"/>
            <ac:picMk id="3" creationId="{7E485CB3-3466-DD27-5913-BF381DF1E370}"/>
          </ac:picMkLst>
        </pc:picChg>
        <pc:picChg chg="mod">
          <ac:chgData name="Schnyder Liam" userId="d17262a4-78a2-4eb3-b12e-5d541365be25" providerId="ADAL" clId="{50035FC4-A03C-4019-BC03-A3FB5F648763}" dt="2023-01-22T14:59:26.713" v="91" actId="1582"/>
          <ac:picMkLst>
            <pc:docMk/>
            <pc:sldMk cId="2529009076" sldId="398"/>
            <ac:picMk id="6" creationId="{88FD3C49-443E-C214-CDAF-915110D4D280}"/>
          </ac:picMkLst>
        </pc:picChg>
      </pc:sldChg>
      <pc:sldChg chg="addSp delSp modSp add mod delAnim modAnim">
        <pc:chgData name="Schnyder Liam" userId="d17262a4-78a2-4eb3-b12e-5d541365be25" providerId="ADAL" clId="{50035FC4-A03C-4019-BC03-A3FB5F648763}" dt="2023-01-23T00:00:29.896" v="219"/>
        <pc:sldMkLst>
          <pc:docMk/>
          <pc:sldMk cId="3503127757" sldId="399"/>
        </pc:sldMkLst>
        <pc:spChg chg="del">
          <ac:chgData name="Schnyder Liam" userId="d17262a4-78a2-4eb3-b12e-5d541365be25" providerId="ADAL" clId="{50035FC4-A03C-4019-BC03-A3FB5F648763}" dt="2023-01-22T14:56:38.632" v="9" actId="478"/>
          <ac:spMkLst>
            <pc:docMk/>
            <pc:sldMk cId="3503127757" sldId="399"/>
            <ac:spMk id="2" creationId="{196EAB2C-80CC-B546-2A66-7BBC6F021EBB}"/>
          </ac:spMkLst>
        </pc:spChg>
        <pc:spChg chg="add del mod">
          <ac:chgData name="Schnyder Liam" userId="d17262a4-78a2-4eb3-b12e-5d541365be25" providerId="ADAL" clId="{50035FC4-A03C-4019-BC03-A3FB5F648763}" dt="2023-01-23T00:00:28.219" v="217" actId="478"/>
          <ac:spMkLst>
            <pc:docMk/>
            <pc:sldMk cId="3503127757" sldId="399"/>
            <ac:spMk id="2" creationId="{E7134196-D481-A38D-B48C-54871B880D3D}"/>
          </ac:spMkLst>
        </pc:spChg>
        <pc:spChg chg="add del mod">
          <ac:chgData name="Schnyder Liam" userId="d17262a4-78a2-4eb3-b12e-5d541365be25" providerId="ADAL" clId="{50035FC4-A03C-4019-BC03-A3FB5F648763}" dt="2023-01-23T00:00:28.964" v="218" actId="478"/>
          <ac:spMkLst>
            <pc:docMk/>
            <pc:sldMk cId="3503127757" sldId="399"/>
            <ac:spMk id="6" creationId="{CC3B791A-FE89-4D28-8FD2-F9F34F69A585}"/>
          </ac:spMkLst>
        </pc:spChg>
        <pc:spChg chg="add mod">
          <ac:chgData name="Schnyder Liam" userId="d17262a4-78a2-4eb3-b12e-5d541365be25" providerId="ADAL" clId="{50035FC4-A03C-4019-BC03-A3FB5F648763}" dt="2023-01-23T00:00:29.896" v="219"/>
          <ac:spMkLst>
            <pc:docMk/>
            <pc:sldMk cId="3503127757" sldId="399"/>
            <ac:spMk id="8" creationId="{5CABCE4F-D0E2-6E49-22D6-870FEF3863EB}"/>
          </ac:spMkLst>
        </pc:spChg>
        <pc:spChg chg="mod">
          <ac:chgData name="Schnyder Liam" userId="d17262a4-78a2-4eb3-b12e-5d541365be25" providerId="ADAL" clId="{50035FC4-A03C-4019-BC03-A3FB5F648763}" dt="2023-01-22T15:02:16.432" v="113" actId="20577"/>
          <ac:spMkLst>
            <pc:docMk/>
            <pc:sldMk cId="3503127757" sldId="399"/>
            <ac:spMk id="9" creationId="{D4B58049-43FE-8C20-7BB4-4B2D53D883E0}"/>
          </ac:spMkLst>
        </pc:spChg>
        <pc:spChg chg="del mod">
          <ac:chgData name="Schnyder Liam" userId="d17262a4-78a2-4eb3-b12e-5d541365be25" providerId="ADAL" clId="{50035FC4-A03C-4019-BC03-A3FB5F648763}" dt="2023-01-23T00:00:26.747" v="216" actId="21"/>
          <ac:spMkLst>
            <pc:docMk/>
            <pc:sldMk cId="3503127757" sldId="399"/>
            <ac:spMk id="13" creationId="{00000000-0000-0000-0000-000000000000}"/>
          </ac:spMkLst>
        </pc:spChg>
        <pc:picChg chg="add mod">
          <ac:chgData name="Schnyder Liam" userId="d17262a4-78a2-4eb3-b12e-5d541365be25" providerId="ADAL" clId="{50035FC4-A03C-4019-BC03-A3FB5F648763}" dt="2023-01-22T14:59:38.560" v="93" actId="1582"/>
          <ac:picMkLst>
            <pc:docMk/>
            <pc:sldMk cId="3503127757" sldId="399"/>
            <ac:picMk id="4" creationId="{3BC138F4-8F3B-2F7D-4869-1B88531B2A1C}"/>
          </ac:picMkLst>
        </pc:picChg>
        <pc:picChg chg="add del mod">
          <ac:chgData name="Schnyder Liam" userId="d17262a4-78a2-4eb3-b12e-5d541365be25" providerId="ADAL" clId="{50035FC4-A03C-4019-BC03-A3FB5F648763}" dt="2023-01-22T14:58:14" v="51" actId="478"/>
          <ac:picMkLst>
            <pc:docMk/>
            <pc:sldMk cId="3503127757" sldId="399"/>
            <ac:picMk id="5" creationId="{680F7ED9-061C-4A0C-432E-D941F35E449C}"/>
          </ac:picMkLst>
        </pc:picChg>
        <pc:picChg chg="add del mod">
          <ac:chgData name="Schnyder Liam" userId="d17262a4-78a2-4eb3-b12e-5d541365be25" providerId="ADAL" clId="{50035FC4-A03C-4019-BC03-A3FB5F648763}" dt="2023-01-22T14:58:39.088" v="85" actId="478"/>
          <ac:picMkLst>
            <pc:docMk/>
            <pc:sldMk cId="3503127757" sldId="399"/>
            <ac:picMk id="6" creationId="{50EBB997-C7F7-CA8A-C644-2AD09B7840BF}"/>
          </ac:picMkLst>
        </pc:picChg>
        <pc:picChg chg="mod">
          <ac:chgData name="Schnyder Liam" userId="d17262a4-78a2-4eb3-b12e-5d541365be25" providerId="ADAL" clId="{50035FC4-A03C-4019-BC03-A3FB5F648763}" dt="2023-01-22T14:59:35.025" v="92" actId="1582"/>
          <ac:picMkLst>
            <pc:docMk/>
            <pc:sldMk cId="3503127757" sldId="399"/>
            <ac:picMk id="10" creationId="{72BB9A2C-12E9-71D2-72B5-547E0F329833}"/>
          </ac:picMkLst>
        </pc:picChg>
        <pc:picChg chg="mod">
          <ac:chgData name="Schnyder Liam" userId="d17262a4-78a2-4eb3-b12e-5d541365be25" providerId="ADAL" clId="{50035FC4-A03C-4019-BC03-A3FB5F648763}" dt="2023-01-22T15:00:22.020" v="100" actId="1582"/>
          <ac:picMkLst>
            <pc:docMk/>
            <pc:sldMk cId="3503127757" sldId="399"/>
            <ac:picMk id="38" creationId="{3E6BD554-C885-DF05-F91E-A1F0CF97B092}"/>
          </ac:picMkLst>
        </pc:picChg>
      </pc:sldChg>
      <pc:sldChg chg="add">
        <pc:chgData name="Schnyder Liam" userId="d17262a4-78a2-4eb3-b12e-5d541365be25" providerId="ADAL" clId="{50035FC4-A03C-4019-BC03-A3FB5F648763}" dt="2023-01-22T14:54:30.415" v="0"/>
        <pc:sldMkLst>
          <pc:docMk/>
          <pc:sldMk cId="3993208024" sldId="490"/>
        </pc:sldMkLst>
      </pc:sldChg>
      <pc:sldChg chg="add del ord">
        <pc:chgData name="Schnyder Liam" userId="d17262a4-78a2-4eb3-b12e-5d541365be25" providerId="ADAL" clId="{50035FC4-A03C-4019-BC03-A3FB5F648763}" dt="2023-01-22T14:55:00.114" v="5" actId="47"/>
        <pc:sldMkLst>
          <pc:docMk/>
          <pc:sldMk cId="605442236" sldId="491"/>
        </pc:sldMkLst>
      </pc:sldChg>
      <pc:sldChg chg="add">
        <pc:chgData name="Schnyder Liam" userId="d17262a4-78a2-4eb3-b12e-5d541365be25" providerId="ADAL" clId="{50035FC4-A03C-4019-BC03-A3FB5F648763}" dt="2023-01-22T14:55:08.372" v="7"/>
        <pc:sldMkLst>
          <pc:docMk/>
          <pc:sldMk cId="1031687345" sldId="491"/>
        </pc:sldMkLst>
      </pc:sldChg>
      <pc:sldChg chg="delSp add del setBg delDesignElem">
        <pc:chgData name="Schnyder Liam" userId="d17262a4-78a2-4eb3-b12e-5d541365be25" providerId="ADAL" clId="{50035FC4-A03C-4019-BC03-A3FB5F648763}" dt="2023-01-22T15:04:22.384" v="116" actId="47"/>
        <pc:sldMkLst>
          <pc:docMk/>
          <pc:sldMk cId="210314063" sldId="492"/>
        </pc:sldMkLst>
        <pc:spChg chg="del">
          <ac:chgData name="Schnyder Liam" userId="d17262a4-78a2-4eb3-b12e-5d541365be25" providerId="ADAL" clId="{50035FC4-A03C-4019-BC03-A3FB5F648763}" dt="2023-01-22T15:04:14.406" v="115"/>
          <ac:spMkLst>
            <pc:docMk/>
            <pc:sldMk cId="210314063" sldId="492"/>
            <ac:spMk id="54" creationId="{0671A8AE-40A1-4631-A6B8-581AFF065482}"/>
          </ac:spMkLst>
        </pc:spChg>
        <pc:spChg chg="del">
          <ac:chgData name="Schnyder Liam" userId="d17262a4-78a2-4eb3-b12e-5d541365be25" providerId="ADAL" clId="{50035FC4-A03C-4019-BC03-A3FB5F648763}" dt="2023-01-22T15:04:14.406" v="115"/>
          <ac:spMkLst>
            <pc:docMk/>
            <pc:sldMk cId="210314063" sldId="492"/>
            <ac:spMk id="56" creationId="{AB58EF07-17C2-48CF-ABB0-EEF1F17CB8F0}"/>
          </ac:spMkLst>
        </pc:spChg>
        <pc:spChg chg="del">
          <ac:chgData name="Schnyder Liam" userId="d17262a4-78a2-4eb3-b12e-5d541365be25" providerId="ADAL" clId="{50035FC4-A03C-4019-BC03-A3FB5F648763}" dt="2023-01-22T15:04:14.406" v="115"/>
          <ac:spMkLst>
            <pc:docMk/>
            <pc:sldMk cId="210314063" sldId="492"/>
            <ac:spMk id="58" creationId="{AF2F604E-43BE-4DC3-B983-E071523364F8}"/>
          </ac:spMkLst>
        </pc:spChg>
        <pc:spChg chg="del">
          <ac:chgData name="Schnyder Liam" userId="d17262a4-78a2-4eb3-b12e-5d541365be25" providerId="ADAL" clId="{50035FC4-A03C-4019-BC03-A3FB5F648763}" dt="2023-01-22T15:04:14.406" v="115"/>
          <ac:spMkLst>
            <pc:docMk/>
            <pc:sldMk cId="210314063" sldId="492"/>
            <ac:spMk id="60" creationId="{08C9B587-E65E-4B52-B37C-ABEBB6E87928}"/>
          </ac:spMkLst>
        </pc:spChg>
      </pc:sldChg>
      <pc:sldChg chg="add del ord">
        <pc:chgData name="Schnyder Liam" userId="d17262a4-78a2-4eb3-b12e-5d541365be25" providerId="ADAL" clId="{50035FC4-A03C-4019-BC03-A3FB5F648763}" dt="2023-01-22T14:55:00.815" v="6" actId="47"/>
        <pc:sldMkLst>
          <pc:docMk/>
          <pc:sldMk cId="1490006640" sldId="492"/>
        </pc:sldMkLst>
      </pc:sldChg>
      <pc:sldChg chg="delSp add del setBg delDesignElem">
        <pc:chgData name="Schnyder Liam" userId="d17262a4-78a2-4eb3-b12e-5d541365be25" providerId="ADAL" clId="{50035FC4-A03C-4019-BC03-A3FB5F648763}" dt="2023-01-22T15:04:33.428" v="120" actId="47"/>
        <pc:sldMkLst>
          <pc:docMk/>
          <pc:sldMk cId="4118654098" sldId="492"/>
        </pc:sldMkLst>
        <pc:spChg chg="del">
          <ac:chgData name="Schnyder Liam" userId="d17262a4-78a2-4eb3-b12e-5d541365be25" providerId="ADAL" clId="{50035FC4-A03C-4019-BC03-A3FB5F648763}" dt="2023-01-22T15:04:26.479" v="118"/>
          <ac:spMkLst>
            <pc:docMk/>
            <pc:sldMk cId="4118654098" sldId="492"/>
            <ac:spMk id="54" creationId="{0671A8AE-40A1-4631-A6B8-581AFF065482}"/>
          </ac:spMkLst>
        </pc:spChg>
        <pc:spChg chg="del">
          <ac:chgData name="Schnyder Liam" userId="d17262a4-78a2-4eb3-b12e-5d541365be25" providerId="ADAL" clId="{50035FC4-A03C-4019-BC03-A3FB5F648763}" dt="2023-01-22T15:04:26.479" v="118"/>
          <ac:spMkLst>
            <pc:docMk/>
            <pc:sldMk cId="4118654098" sldId="492"/>
            <ac:spMk id="56" creationId="{AB58EF07-17C2-48CF-ABB0-EEF1F17CB8F0}"/>
          </ac:spMkLst>
        </pc:spChg>
        <pc:spChg chg="del">
          <ac:chgData name="Schnyder Liam" userId="d17262a4-78a2-4eb3-b12e-5d541365be25" providerId="ADAL" clId="{50035FC4-A03C-4019-BC03-A3FB5F648763}" dt="2023-01-22T15:04:26.479" v="118"/>
          <ac:spMkLst>
            <pc:docMk/>
            <pc:sldMk cId="4118654098" sldId="492"/>
            <ac:spMk id="58" creationId="{AF2F604E-43BE-4DC3-B983-E071523364F8}"/>
          </ac:spMkLst>
        </pc:spChg>
        <pc:spChg chg="del">
          <ac:chgData name="Schnyder Liam" userId="d17262a4-78a2-4eb3-b12e-5d541365be25" providerId="ADAL" clId="{50035FC4-A03C-4019-BC03-A3FB5F648763}" dt="2023-01-22T15:04:26.479" v="118"/>
          <ac:spMkLst>
            <pc:docMk/>
            <pc:sldMk cId="4118654098" sldId="492"/>
            <ac:spMk id="60" creationId="{08C9B587-E65E-4B52-B37C-ABEBB6E87928}"/>
          </ac:spMkLst>
        </pc:spChg>
      </pc:sldChg>
      <pc:sldChg chg="addSp delSp modSp add del mod ord">
        <pc:chgData name="Schnyder Liam" userId="d17262a4-78a2-4eb3-b12e-5d541365be25" providerId="ADAL" clId="{50035FC4-A03C-4019-BC03-A3FB5F648763}" dt="2023-01-22T15:07:52.718" v="188" actId="47"/>
        <pc:sldMkLst>
          <pc:docMk/>
          <pc:sldMk cId="3936848171" sldId="493"/>
        </pc:sldMkLst>
        <pc:spChg chg="add del mod">
          <ac:chgData name="Schnyder Liam" userId="d17262a4-78a2-4eb3-b12e-5d541365be25" providerId="ADAL" clId="{50035FC4-A03C-4019-BC03-A3FB5F648763}" dt="2023-01-22T15:05:33.473" v="162" actId="21"/>
          <ac:spMkLst>
            <pc:docMk/>
            <pc:sldMk cId="3936848171" sldId="493"/>
            <ac:spMk id="3" creationId="{22FB6CCD-3307-6DC4-AC7B-621E9AECF9DD}"/>
          </ac:spMkLst>
        </pc:spChg>
        <pc:spChg chg="add mod">
          <ac:chgData name="Schnyder Liam" userId="d17262a4-78a2-4eb3-b12e-5d541365be25" providerId="ADAL" clId="{50035FC4-A03C-4019-BC03-A3FB5F648763}" dt="2023-01-22T15:05:57.214" v="178" actId="1076"/>
          <ac:spMkLst>
            <pc:docMk/>
            <pc:sldMk cId="3936848171" sldId="493"/>
            <ac:spMk id="4" creationId="{AE78D903-0E85-6B39-93DF-96AB8B23DCC5}"/>
          </ac:spMkLst>
        </pc:spChg>
        <pc:spChg chg="add del mod">
          <ac:chgData name="Schnyder Liam" userId="d17262a4-78a2-4eb3-b12e-5d541365be25" providerId="ADAL" clId="{50035FC4-A03C-4019-BC03-A3FB5F648763}" dt="2023-01-22T15:05:33.473" v="162" actId="21"/>
          <ac:spMkLst>
            <pc:docMk/>
            <pc:sldMk cId="3936848171" sldId="493"/>
            <ac:spMk id="16" creationId="{00000000-0000-0000-0000-000000000000}"/>
          </ac:spMkLst>
        </pc:spChg>
        <pc:picChg chg="mod">
          <ac:chgData name="Schnyder Liam" userId="d17262a4-78a2-4eb3-b12e-5d541365be25" providerId="ADAL" clId="{50035FC4-A03C-4019-BC03-A3FB5F648763}" dt="2023-01-22T15:06:09.851" v="179" actId="14826"/>
          <ac:picMkLst>
            <pc:docMk/>
            <pc:sldMk cId="3936848171" sldId="493"/>
            <ac:picMk id="12" creationId="{3F2D005F-973C-B2CD-CBE2-12C976B8DE05}"/>
          </ac:picMkLst>
        </pc:picChg>
      </pc:sldChg>
    </pc:docChg>
  </pc:docChgLst>
  <pc:docChgLst>
    <pc:chgData name="Produit Steven" userId="54322200-aa4e-4eff-a502-21a9c8e5c979" providerId="ADAL" clId="{3AA3A900-8ED5-47FC-ABBC-EEFA84AD36A6}"/>
    <pc:docChg chg="undo custSel addSld delSld modSld addSection modSection">
      <pc:chgData name="Produit Steven" userId="54322200-aa4e-4eff-a502-21a9c8e5c979" providerId="ADAL" clId="{3AA3A900-8ED5-47FC-ABBC-EEFA84AD36A6}" dt="2023-01-30T09:22:08.797" v="6393" actId="20577"/>
      <pc:docMkLst>
        <pc:docMk/>
      </pc:docMkLst>
      <pc:sldChg chg="addSp delSp modSp add mod modNotesTx">
        <pc:chgData name="Produit Steven" userId="54322200-aa4e-4eff-a502-21a9c8e5c979" providerId="ADAL" clId="{3AA3A900-8ED5-47FC-ABBC-EEFA84AD36A6}" dt="2023-01-21T16:38:08.088" v="3672" actId="108"/>
        <pc:sldMkLst>
          <pc:docMk/>
          <pc:sldMk cId="380331802" sldId="452"/>
        </pc:sldMkLst>
        <pc:spChg chg="mod">
          <ac:chgData name="Produit Steven" userId="54322200-aa4e-4eff-a502-21a9c8e5c979" providerId="ADAL" clId="{3AA3A900-8ED5-47FC-ABBC-EEFA84AD36A6}" dt="2023-01-21T16:12:50.478" v="3374" actId="1076"/>
          <ac:spMkLst>
            <pc:docMk/>
            <pc:sldMk cId="380331802" sldId="452"/>
            <ac:spMk id="3" creationId="{00000000-0000-0000-0000-000000000000}"/>
          </ac:spMkLst>
        </pc:spChg>
        <pc:spChg chg="add del mod">
          <ac:chgData name="Produit Steven" userId="54322200-aa4e-4eff-a502-21a9c8e5c979" providerId="ADAL" clId="{3AA3A900-8ED5-47FC-ABBC-EEFA84AD36A6}" dt="2023-01-20T10:19:55.279" v="14" actId="478"/>
          <ac:spMkLst>
            <pc:docMk/>
            <pc:sldMk cId="380331802" sldId="452"/>
            <ac:spMk id="4" creationId="{A8AFC091-B20C-CC98-6773-5EE29655377C}"/>
          </ac:spMkLst>
        </pc:spChg>
        <pc:spChg chg="mod">
          <ac:chgData name="Produit Steven" userId="54322200-aa4e-4eff-a502-21a9c8e5c979" providerId="ADAL" clId="{3AA3A900-8ED5-47FC-ABBC-EEFA84AD36A6}" dt="2023-01-21T16:38:08.088" v="3672" actId="108"/>
          <ac:spMkLst>
            <pc:docMk/>
            <pc:sldMk cId="380331802" sldId="452"/>
            <ac:spMk id="6" creationId="{00000000-0000-0000-0000-000000000000}"/>
          </ac:spMkLst>
        </pc:spChg>
        <pc:spChg chg="add del mod">
          <ac:chgData name="Produit Steven" userId="54322200-aa4e-4eff-a502-21a9c8e5c979" providerId="ADAL" clId="{3AA3A900-8ED5-47FC-ABBC-EEFA84AD36A6}" dt="2023-01-20T10:20:31.728" v="18" actId="478"/>
          <ac:spMkLst>
            <pc:docMk/>
            <pc:sldMk cId="380331802" sldId="452"/>
            <ac:spMk id="7" creationId="{036A7745-010B-0F2B-197D-E8F6AA83D941}"/>
          </ac:spMkLst>
        </pc:spChg>
        <pc:spChg chg="add del mod">
          <ac:chgData name="Produit Steven" userId="54322200-aa4e-4eff-a502-21a9c8e5c979" providerId="ADAL" clId="{3AA3A900-8ED5-47FC-ABBC-EEFA84AD36A6}" dt="2023-01-20T10:20:52.416" v="25" actId="478"/>
          <ac:spMkLst>
            <pc:docMk/>
            <pc:sldMk cId="380331802" sldId="452"/>
            <ac:spMk id="10" creationId="{DD31CFF0-9CAC-8034-1BF8-DFA571A36D57}"/>
          </ac:spMkLst>
        </pc:spChg>
        <pc:picChg chg="mod">
          <ac:chgData name="Produit Steven" userId="54322200-aa4e-4eff-a502-21a9c8e5c979" providerId="ADAL" clId="{3AA3A900-8ED5-47FC-ABBC-EEFA84AD36A6}" dt="2023-01-21T16:12:57.603" v="3377" actId="1076"/>
          <ac:picMkLst>
            <pc:docMk/>
            <pc:sldMk cId="380331802" sldId="452"/>
            <ac:picMk id="4" creationId="{94DCA71B-AA7F-6FBA-F148-515979BB1F82}"/>
          </ac:picMkLst>
        </pc:picChg>
        <pc:picChg chg="add mod">
          <ac:chgData name="Produit Steven" userId="54322200-aa4e-4eff-a502-21a9c8e5c979" providerId="ADAL" clId="{3AA3A900-8ED5-47FC-ABBC-EEFA84AD36A6}" dt="2023-01-20T10:26:07.301" v="194" actId="14100"/>
          <ac:picMkLst>
            <pc:docMk/>
            <pc:sldMk cId="380331802" sldId="452"/>
            <ac:picMk id="8" creationId="{7A50E56D-E471-6166-CEEE-FEBFE0B53218}"/>
          </ac:picMkLst>
        </pc:picChg>
        <pc:picChg chg="del">
          <ac:chgData name="Produit Steven" userId="54322200-aa4e-4eff-a502-21a9c8e5c979" providerId="ADAL" clId="{3AA3A900-8ED5-47FC-ABBC-EEFA84AD36A6}" dt="2023-01-20T10:20:44.371" v="24" actId="478"/>
          <ac:picMkLst>
            <pc:docMk/>
            <pc:sldMk cId="380331802" sldId="452"/>
            <ac:picMk id="19" creationId="{00000000-0000-0000-0000-000000000000}"/>
          </ac:picMkLst>
        </pc:picChg>
        <pc:picChg chg="del">
          <ac:chgData name="Produit Steven" userId="54322200-aa4e-4eff-a502-21a9c8e5c979" providerId="ADAL" clId="{3AA3A900-8ED5-47FC-ABBC-EEFA84AD36A6}" dt="2023-01-20T10:19:41.260" v="8" actId="478"/>
          <ac:picMkLst>
            <pc:docMk/>
            <pc:sldMk cId="380331802" sldId="452"/>
            <ac:picMk id="36" creationId="{00000000-0000-0000-0000-000000000000}"/>
          </ac:picMkLst>
        </pc:picChg>
        <pc:picChg chg="del mod">
          <ac:chgData name="Produit Steven" userId="54322200-aa4e-4eff-a502-21a9c8e5c979" providerId="ADAL" clId="{3AA3A900-8ED5-47FC-ABBC-EEFA84AD36A6}" dt="2023-01-20T10:20:01.326" v="17" actId="478"/>
          <ac:picMkLst>
            <pc:docMk/>
            <pc:sldMk cId="380331802" sldId="452"/>
            <ac:picMk id="39" creationId="{00000000-0000-0000-0000-000000000000}"/>
          </ac:picMkLst>
        </pc:picChg>
        <pc:picChg chg="add mod">
          <ac:chgData name="Produit Steven" userId="54322200-aa4e-4eff-a502-21a9c8e5c979" providerId="ADAL" clId="{3AA3A900-8ED5-47FC-ABBC-EEFA84AD36A6}" dt="2023-01-21T16:12:41.260" v="3372" actId="1076"/>
          <ac:picMkLst>
            <pc:docMk/>
            <pc:sldMk cId="380331802" sldId="452"/>
            <ac:picMk id="1026" creationId="{B78D8F34-25DA-040D-ABB5-41D1FF04832C}"/>
          </ac:picMkLst>
        </pc:picChg>
        <pc:cxnChg chg="mod">
          <ac:chgData name="Produit Steven" userId="54322200-aa4e-4eff-a502-21a9c8e5c979" providerId="ADAL" clId="{3AA3A900-8ED5-47FC-ABBC-EEFA84AD36A6}" dt="2023-01-21T16:12:28.247" v="3368" actId="1076"/>
          <ac:cxnSpMkLst>
            <pc:docMk/>
            <pc:sldMk cId="380331802" sldId="452"/>
            <ac:cxnSpMk id="40" creationId="{00000000-0000-0000-0000-000000000000}"/>
          </ac:cxnSpMkLst>
        </pc:cxnChg>
      </pc:sldChg>
      <pc:sldChg chg="addSp delSp modSp add mod modNotesTx">
        <pc:chgData name="Produit Steven" userId="54322200-aa4e-4eff-a502-21a9c8e5c979" providerId="ADAL" clId="{3AA3A900-8ED5-47FC-ABBC-EEFA84AD36A6}" dt="2023-01-30T09:22:08.797" v="6393" actId="20577"/>
        <pc:sldMkLst>
          <pc:docMk/>
          <pc:sldMk cId="3736405924" sldId="454"/>
        </pc:sldMkLst>
        <pc:spChg chg="mod">
          <ac:chgData name="Produit Steven" userId="54322200-aa4e-4eff-a502-21a9c8e5c979" providerId="ADAL" clId="{3AA3A900-8ED5-47FC-ABBC-EEFA84AD36A6}" dt="2023-01-20T12:10:40.769" v="428" actId="313"/>
          <ac:spMkLst>
            <pc:docMk/>
            <pc:sldMk cId="3736405924" sldId="454"/>
            <ac:spMk id="3" creationId="{00000000-0000-0000-0000-000000000000}"/>
          </ac:spMkLst>
        </pc:spChg>
        <pc:spChg chg="del">
          <ac:chgData name="Produit Steven" userId="54322200-aa4e-4eff-a502-21a9c8e5c979" providerId="ADAL" clId="{3AA3A900-8ED5-47FC-ABBC-EEFA84AD36A6}" dt="2023-01-20T12:06:44.490" v="416" actId="478"/>
          <ac:spMkLst>
            <pc:docMk/>
            <pc:sldMk cId="3736405924" sldId="454"/>
            <ac:spMk id="6" creationId="{00000000-0000-0000-0000-000000000000}"/>
          </ac:spMkLst>
        </pc:spChg>
        <pc:spChg chg="add mod">
          <ac:chgData name="Produit Steven" userId="54322200-aa4e-4eff-a502-21a9c8e5c979" providerId="ADAL" clId="{3AA3A900-8ED5-47FC-ABBC-EEFA84AD36A6}" dt="2023-01-30T09:22:08.797" v="6393" actId="20577"/>
          <ac:spMkLst>
            <pc:docMk/>
            <pc:sldMk cId="3736405924" sldId="454"/>
            <ac:spMk id="7" creationId="{2BEA4491-9B5D-A0AC-25BE-882DB5F0403A}"/>
          </ac:spMkLst>
        </pc:spChg>
        <pc:picChg chg="add mod">
          <ac:chgData name="Produit Steven" userId="54322200-aa4e-4eff-a502-21a9c8e5c979" providerId="ADAL" clId="{3AA3A900-8ED5-47FC-ABBC-EEFA84AD36A6}" dt="2023-01-20T12:09:22.196" v="422" actId="1076"/>
          <ac:picMkLst>
            <pc:docMk/>
            <pc:sldMk cId="3736405924" sldId="454"/>
            <ac:picMk id="2" creationId="{72075E6F-5303-D82A-B500-E500A7E329E0}"/>
          </ac:picMkLst>
        </pc:picChg>
        <pc:picChg chg="add mod">
          <ac:chgData name="Produit Steven" userId="54322200-aa4e-4eff-a502-21a9c8e5c979" providerId="ADAL" clId="{3AA3A900-8ED5-47FC-ABBC-EEFA84AD36A6}" dt="2023-01-20T12:09:36.287" v="424" actId="1076"/>
          <ac:picMkLst>
            <pc:docMk/>
            <pc:sldMk cId="3736405924" sldId="454"/>
            <ac:picMk id="4" creationId="{5C53AF9B-D3F5-FDDC-1501-F8276EE0CD02}"/>
          </ac:picMkLst>
        </pc:picChg>
        <pc:picChg chg="add mod">
          <ac:chgData name="Produit Steven" userId="54322200-aa4e-4eff-a502-21a9c8e5c979" providerId="ADAL" clId="{3AA3A900-8ED5-47FC-ABBC-EEFA84AD36A6}" dt="2023-01-20T12:09:43.806" v="426" actId="1076"/>
          <ac:picMkLst>
            <pc:docMk/>
            <pc:sldMk cId="3736405924" sldId="454"/>
            <ac:picMk id="5" creationId="{BABD5EAD-467F-891E-1634-538E6BD92B06}"/>
          </ac:picMkLst>
        </pc:picChg>
        <pc:picChg chg="del">
          <ac:chgData name="Produit Steven" userId="54322200-aa4e-4eff-a502-21a9c8e5c979" providerId="ADAL" clId="{3AA3A900-8ED5-47FC-ABBC-EEFA84AD36A6}" dt="2023-01-20T12:06:45.912" v="417" actId="478"/>
          <ac:picMkLst>
            <pc:docMk/>
            <pc:sldMk cId="3736405924" sldId="454"/>
            <ac:picMk id="8" creationId="{7A50E56D-E471-6166-CEEE-FEBFE0B53218}"/>
          </ac:picMkLst>
        </pc:picChg>
        <pc:picChg chg="del">
          <ac:chgData name="Produit Steven" userId="54322200-aa4e-4eff-a502-21a9c8e5c979" providerId="ADAL" clId="{3AA3A900-8ED5-47FC-ABBC-EEFA84AD36A6}" dt="2023-01-20T12:06:46.408" v="418" actId="478"/>
          <ac:picMkLst>
            <pc:docMk/>
            <pc:sldMk cId="3736405924" sldId="454"/>
            <ac:picMk id="1026" creationId="{B78D8F34-25DA-040D-ABB5-41D1FF04832C}"/>
          </ac:picMkLst>
        </pc:picChg>
        <pc:cxnChg chg="mod">
          <ac:chgData name="Produit Steven" userId="54322200-aa4e-4eff-a502-21a9c8e5c979" providerId="ADAL" clId="{3AA3A900-8ED5-47FC-ABBC-EEFA84AD36A6}" dt="2023-01-20T12:09:46.676" v="427" actId="1076"/>
          <ac:cxnSpMkLst>
            <pc:docMk/>
            <pc:sldMk cId="3736405924" sldId="454"/>
            <ac:cxnSpMk id="40" creationId="{00000000-0000-0000-0000-000000000000}"/>
          </ac:cxnSpMkLst>
        </pc:cxnChg>
      </pc:sldChg>
      <pc:sldChg chg="addSp delSp modSp add mod setBg">
        <pc:chgData name="Produit Steven" userId="54322200-aa4e-4eff-a502-21a9c8e5c979" providerId="ADAL" clId="{3AA3A900-8ED5-47FC-ABBC-EEFA84AD36A6}" dt="2023-01-24T08:35:02.624" v="4945" actId="1076"/>
        <pc:sldMkLst>
          <pc:docMk/>
          <pc:sldMk cId="544291408" sldId="457"/>
        </pc:sldMkLst>
        <pc:spChg chg="add del mod">
          <ac:chgData name="Produit Steven" userId="54322200-aa4e-4eff-a502-21a9c8e5c979" providerId="ADAL" clId="{3AA3A900-8ED5-47FC-ABBC-EEFA84AD36A6}" dt="2023-01-20T13:17:05.436" v="1819" actId="478"/>
          <ac:spMkLst>
            <pc:docMk/>
            <pc:sldMk cId="544291408" sldId="457"/>
            <ac:spMk id="2" creationId="{60307436-41E0-0880-2E5D-EDD1E5BC2B58}"/>
          </ac:spMkLst>
        </pc:spChg>
        <pc:spChg chg="mod">
          <ac:chgData name="Produit Steven" userId="54322200-aa4e-4eff-a502-21a9c8e5c979" providerId="ADAL" clId="{3AA3A900-8ED5-47FC-ABBC-EEFA84AD36A6}" dt="2023-01-21T16:12:09.663" v="3361" actId="108"/>
          <ac:spMkLst>
            <pc:docMk/>
            <pc:sldMk cId="544291408" sldId="457"/>
            <ac:spMk id="2" creationId="{FE79FC70-4821-73B8-0239-81807F64644C}"/>
          </ac:spMkLst>
        </pc:spChg>
        <pc:spChg chg="mod">
          <ac:chgData name="Produit Steven" userId="54322200-aa4e-4eff-a502-21a9c8e5c979" providerId="ADAL" clId="{3AA3A900-8ED5-47FC-ABBC-EEFA84AD36A6}" dt="2023-01-20T12:24:59.209" v="895" actId="20577"/>
          <ac:spMkLst>
            <pc:docMk/>
            <pc:sldMk cId="544291408" sldId="457"/>
            <ac:spMk id="3" creationId="{00000000-0000-0000-0000-000000000000}"/>
          </ac:spMkLst>
        </pc:spChg>
        <pc:spChg chg="add mod">
          <ac:chgData name="Produit Steven" userId="54322200-aa4e-4eff-a502-21a9c8e5c979" providerId="ADAL" clId="{3AA3A900-8ED5-47FC-ABBC-EEFA84AD36A6}" dt="2023-01-20T14:11:14.733" v="1822" actId="13926"/>
          <ac:spMkLst>
            <pc:docMk/>
            <pc:sldMk cId="544291408" sldId="457"/>
            <ac:spMk id="4" creationId="{8EE93BAE-7A3C-A501-38FB-86F0D783F9FF}"/>
          </ac:spMkLst>
        </pc:spChg>
        <pc:graphicFrameChg chg="mod">
          <ac:chgData name="Produit Steven" userId="54322200-aa4e-4eff-a502-21a9c8e5c979" providerId="ADAL" clId="{3AA3A900-8ED5-47FC-ABBC-EEFA84AD36A6}" dt="2023-01-21T16:38:02.454" v="3670"/>
          <ac:graphicFrameMkLst>
            <pc:docMk/>
            <pc:sldMk cId="544291408" sldId="457"/>
            <ac:graphicFrameMk id="11" creationId="{5F533E48-9E12-FFD8-D45A-BD49A151014A}"/>
          </ac:graphicFrameMkLst>
        </pc:graphicFrameChg>
        <pc:picChg chg="del">
          <ac:chgData name="Produit Steven" userId="54322200-aa4e-4eff-a502-21a9c8e5c979" providerId="ADAL" clId="{3AA3A900-8ED5-47FC-ABBC-EEFA84AD36A6}" dt="2023-01-20T14:12:48.170" v="1827" actId="478"/>
          <ac:picMkLst>
            <pc:docMk/>
            <pc:sldMk cId="544291408" sldId="457"/>
            <ac:picMk id="5" creationId="{6EB23750-8201-CFB3-C0A9-A02B8AD8A293}"/>
          </ac:picMkLst>
        </pc:picChg>
        <pc:picChg chg="mod">
          <ac:chgData name="Produit Steven" userId="54322200-aa4e-4eff-a502-21a9c8e5c979" providerId="ADAL" clId="{3AA3A900-8ED5-47FC-ABBC-EEFA84AD36A6}" dt="2023-01-21T16:08:40.610" v="3358" actId="1076"/>
          <ac:picMkLst>
            <pc:docMk/>
            <pc:sldMk cId="544291408" sldId="457"/>
            <ac:picMk id="5" creationId="{D19DD31A-0286-9D0A-E634-8EF6D6C21C4F}"/>
          </ac:picMkLst>
        </pc:picChg>
        <pc:picChg chg="mod">
          <ac:chgData name="Produit Steven" userId="54322200-aa4e-4eff-a502-21a9c8e5c979" providerId="ADAL" clId="{3AA3A900-8ED5-47FC-ABBC-EEFA84AD36A6}" dt="2023-01-24T08:35:02.624" v="4945" actId="1076"/>
          <ac:picMkLst>
            <pc:docMk/>
            <pc:sldMk cId="544291408" sldId="457"/>
            <ac:picMk id="8" creationId="{6FEE74AB-EDB8-D235-125C-16B2466A50EA}"/>
          </ac:picMkLst>
        </pc:picChg>
        <pc:picChg chg="del">
          <ac:chgData name="Produit Steven" userId="54322200-aa4e-4eff-a502-21a9c8e5c979" providerId="ADAL" clId="{3AA3A900-8ED5-47FC-ABBC-EEFA84AD36A6}" dt="2023-01-20T12:24:06.793" v="866" actId="478"/>
          <ac:picMkLst>
            <pc:docMk/>
            <pc:sldMk cId="544291408" sldId="457"/>
            <ac:picMk id="2049" creationId="{6705FAF9-59CB-EF58-B2FC-296110B699AB}"/>
          </ac:picMkLst>
        </pc:picChg>
      </pc:sldChg>
      <pc:sldChg chg="addSp delSp modSp add mod setBg modNotesTx">
        <pc:chgData name="Produit Steven" userId="54322200-aa4e-4eff-a502-21a9c8e5c979" providerId="ADAL" clId="{3AA3A900-8ED5-47FC-ABBC-EEFA84AD36A6}" dt="2023-01-30T09:04:12.321" v="6241" actId="20577"/>
        <pc:sldMkLst>
          <pc:docMk/>
          <pc:sldMk cId="3035056403" sldId="458"/>
        </pc:sldMkLst>
        <pc:spChg chg="mod">
          <ac:chgData name="Produit Steven" userId="54322200-aa4e-4eff-a502-21a9c8e5c979" providerId="ADAL" clId="{3AA3A900-8ED5-47FC-ABBC-EEFA84AD36A6}" dt="2023-01-20T12:25:16.665" v="930" actId="20577"/>
          <ac:spMkLst>
            <pc:docMk/>
            <pc:sldMk cId="3035056403" sldId="458"/>
            <ac:spMk id="3" creationId="{00000000-0000-0000-0000-000000000000}"/>
          </ac:spMkLst>
        </pc:spChg>
        <pc:spChg chg="add del mod">
          <ac:chgData name="Produit Steven" userId="54322200-aa4e-4eff-a502-21a9c8e5c979" providerId="ADAL" clId="{3AA3A900-8ED5-47FC-ABBC-EEFA84AD36A6}" dt="2023-01-20T12:58:04.633" v="1521" actId="478"/>
          <ac:spMkLst>
            <pc:docMk/>
            <pc:sldMk cId="3035056403" sldId="458"/>
            <ac:spMk id="4" creationId="{EBF8E1BD-751A-5AE4-B3F1-2D7A7A087174}"/>
          </ac:spMkLst>
        </pc:spChg>
        <pc:spChg chg="add mod">
          <ac:chgData name="Produit Steven" userId="54322200-aa4e-4eff-a502-21a9c8e5c979" providerId="ADAL" clId="{3AA3A900-8ED5-47FC-ABBC-EEFA84AD36A6}" dt="2023-01-21T16:08:22.510" v="3356" actId="1076"/>
          <ac:spMkLst>
            <pc:docMk/>
            <pc:sldMk cId="3035056403" sldId="458"/>
            <ac:spMk id="5" creationId="{39EAE0DB-13A8-55BA-9C54-2038FCB0D931}"/>
          </ac:spMkLst>
        </pc:spChg>
        <pc:graphicFrameChg chg="mod">
          <ac:chgData name="Produit Steven" userId="54322200-aa4e-4eff-a502-21a9c8e5c979" providerId="ADAL" clId="{3AA3A900-8ED5-47FC-ABBC-EEFA84AD36A6}" dt="2023-01-30T08:57:07.510" v="6227" actId="20577"/>
          <ac:graphicFrameMkLst>
            <pc:docMk/>
            <pc:sldMk cId="3035056403" sldId="458"/>
            <ac:graphicFrameMk id="2052" creationId="{C6224752-5B82-BF22-DD07-D4C54074FFFB}"/>
          </ac:graphicFrameMkLst>
        </pc:graphicFrameChg>
        <pc:picChg chg="add mod modCrop">
          <ac:chgData name="Produit Steven" userId="54322200-aa4e-4eff-a502-21a9c8e5c979" providerId="ADAL" clId="{3AA3A900-8ED5-47FC-ABBC-EEFA84AD36A6}" dt="2023-01-21T17:34:34.854" v="4101" actId="1076"/>
          <ac:picMkLst>
            <pc:docMk/>
            <pc:sldMk cId="3035056403" sldId="458"/>
            <ac:picMk id="2" creationId="{D0208A24-E60E-1CD2-1795-692E74A7EE02}"/>
          </ac:picMkLst>
        </pc:picChg>
        <pc:picChg chg="del mod">
          <ac:chgData name="Produit Steven" userId="54322200-aa4e-4eff-a502-21a9c8e5c979" providerId="ADAL" clId="{3AA3A900-8ED5-47FC-ABBC-EEFA84AD36A6}" dt="2023-01-20T14:12:37.002" v="1824" actId="478"/>
          <ac:picMkLst>
            <pc:docMk/>
            <pc:sldMk cId="3035056403" sldId="458"/>
            <ac:picMk id="2" creationId="{FBE9F296-566D-C357-9200-5EC6D80F7B00}"/>
          </ac:picMkLst>
        </pc:picChg>
        <pc:picChg chg="del">
          <ac:chgData name="Produit Steven" userId="54322200-aa4e-4eff-a502-21a9c8e5c979" providerId="ADAL" clId="{3AA3A900-8ED5-47FC-ABBC-EEFA84AD36A6}" dt="2023-01-20T12:25:20.457" v="931" actId="478"/>
          <ac:picMkLst>
            <pc:docMk/>
            <pc:sldMk cId="3035056403" sldId="458"/>
            <ac:picMk id="2049" creationId="{6705FAF9-59CB-EF58-B2FC-296110B699AB}"/>
          </ac:picMkLst>
        </pc:picChg>
        <pc:picChg chg="add mod">
          <ac:chgData name="Produit Steven" userId="54322200-aa4e-4eff-a502-21a9c8e5c979" providerId="ADAL" clId="{3AA3A900-8ED5-47FC-ABBC-EEFA84AD36A6}" dt="2023-01-27T10:38:53.626" v="6200" actId="1076"/>
          <ac:picMkLst>
            <pc:docMk/>
            <pc:sldMk cId="3035056403" sldId="458"/>
            <ac:picMk id="2050" creationId="{6A0FF341-463F-4B72-B85D-4DC8CDB802E5}"/>
          </ac:picMkLst>
        </pc:picChg>
      </pc:sldChg>
      <pc:sldChg chg="addSp delSp modSp add mod setBg setClrOvrMap">
        <pc:chgData name="Produit Steven" userId="54322200-aa4e-4eff-a502-21a9c8e5c979" providerId="ADAL" clId="{3AA3A900-8ED5-47FC-ABBC-EEFA84AD36A6}" dt="2023-01-21T16:35:02.658" v="3496" actId="14100"/>
        <pc:sldMkLst>
          <pc:docMk/>
          <pc:sldMk cId="2652156410" sldId="459"/>
        </pc:sldMkLst>
        <pc:spChg chg="mod or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2" creationId="{8C6705AE-493A-8E76-CC05-3DAD89A7163E}"/>
          </ac:spMkLst>
        </pc:spChg>
        <pc:spChg chg="add del mod">
          <ac:chgData name="Produit Steven" userId="54322200-aa4e-4eff-a502-21a9c8e5c979" providerId="ADAL" clId="{3AA3A900-8ED5-47FC-ABBC-EEFA84AD36A6}" dt="2023-01-20T14:13:45.036" v="1842" actId="478"/>
          <ac:spMkLst>
            <pc:docMk/>
            <pc:sldMk cId="2652156410" sldId="459"/>
            <ac:spMk id="2" creationId="{E93AA73A-592F-A3AB-37E5-45D7E939CB0C}"/>
          </ac:spMkLst>
        </pc:spChg>
        <pc:spChg chg="mod">
          <ac:chgData name="Produit Steven" userId="54322200-aa4e-4eff-a502-21a9c8e5c979" providerId="ADAL" clId="{3AA3A900-8ED5-47FC-ABBC-EEFA84AD36A6}" dt="2023-01-21T16:20:37.382" v="3418" actId="1076"/>
          <ac:spMkLst>
            <pc:docMk/>
            <pc:sldMk cId="2652156410" sldId="459"/>
            <ac:spMk id="3" creationId="{00000000-0000-0000-0000-000000000000}"/>
          </ac:spMkLst>
        </pc:spChg>
        <pc:spChg chg="add mod">
          <ac:chgData name="Produit Steven" userId="54322200-aa4e-4eff-a502-21a9c8e5c979" providerId="ADAL" clId="{3AA3A900-8ED5-47FC-ABBC-EEFA84AD36A6}" dt="2023-01-20T12:54:43.897" v="1519" actId="20577"/>
          <ac:spMkLst>
            <pc:docMk/>
            <pc:sldMk cId="2652156410" sldId="459"/>
            <ac:spMk id="4" creationId="{6C5131B3-6897-B83F-CD98-827BD83824A4}"/>
          </ac:spMkLst>
        </pc:spChg>
        <pc:spChg chg="add mod or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5" creationId="{CAA3B7FE-B429-0700-DC84-0099578F1AFC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83" creationId="{2EEE8F11-3582-44B7-9869-F2D26D7DD9D4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85" creationId="{2141F1CC-6A53-4BCF-9127-AABB52E2497E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87" creationId="{C20C2C41-D9A8-45BE-9E21-91268EC186D8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89" creationId="{561B2B49-7142-4CA8-A929-4671548E6A5A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91" creationId="{B38B1FC8-38BF-4066-8F4A-12EEC1C1AF64}"/>
          </ac:spMkLst>
        </pc:spChg>
        <pc:spChg chg="add">
          <ac:chgData name="Produit Steven" userId="54322200-aa4e-4eff-a502-21a9c8e5c979" providerId="ADAL" clId="{3AA3A900-8ED5-47FC-ABBC-EEFA84AD36A6}" dt="2023-01-21T16:20:23.103" v="3416" actId="26606"/>
          <ac:spMkLst>
            <pc:docMk/>
            <pc:sldMk cId="2652156410" sldId="459"/>
            <ac:spMk id="3093" creationId="{178B4B56-5CC4-4608-A9A9-996108D35B5B}"/>
          </ac:spMkLst>
        </pc:spChg>
        <pc:picChg chg="del">
          <ac:chgData name="Produit Steven" userId="54322200-aa4e-4eff-a502-21a9c8e5c979" providerId="ADAL" clId="{3AA3A900-8ED5-47FC-ABBC-EEFA84AD36A6}" dt="2023-01-20T14:12:42.107" v="1825" actId="478"/>
          <ac:picMkLst>
            <pc:docMk/>
            <pc:sldMk cId="2652156410" sldId="459"/>
            <ac:picMk id="5" creationId="{D26869EA-AC36-9BCC-FC75-AECA3D82BF71}"/>
          </ac:picMkLst>
        </pc:picChg>
        <pc:picChg chg="add mod">
          <ac:chgData name="Produit Steven" userId="54322200-aa4e-4eff-a502-21a9c8e5c979" providerId="ADAL" clId="{3AA3A900-8ED5-47FC-ABBC-EEFA84AD36A6}" dt="2023-01-21T16:35:02.658" v="3496" actId="14100"/>
          <ac:picMkLst>
            <pc:docMk/>
            <pc:sldMk cId="2652156410" sldId="459"/>
            <ac:picMk id="7" creationId="{A0B015B5-6ABC-A042-D7B2-115EC3449CE7}"/>
          </ac:picMkLst>
        </pc:picChg>
        <pc:picChg chg="add del mod">
          <ac:chgData name="Produit Steven" userId="54322200-aa4e-4eff-a502-21a9c8e5c979" providerId="ADAL" clId="{3AA3A900-8ED5-47FC-ABBC-EEFA84AD36A6}" dt="2023-01-21T16:34:52.411" v="3488" actId="478"/>
          <ac:picMkLst>
            <pc:docMk/>
            <pc:sldMk cId="2652156410" sldId="459"/>
            <ac:picMk id="9" creationId="{98FAE241-797C-9128-59EB-9CB6457AC845}"/>
          </ac:picMkLst>
        </pc:picChg>
        <pc:picChg chg="del">
          <ac:chgData name="Produit Steven" userId="54322200-aa4e-4eff-a502-21a9c8e5c979" providerId="ADAL" clId="{3AA3A900-8ED5-47FC-ABBC-EEFA84AD36A6}" dt="2023-01-20T12:27:56.953" v="946" actId="478"/>
          <ac:picMkLst>
            <pc:docMk/>
            <pc:sldMk cId="2652156410" sldId="459"/>
            <ac:picMk id="2049" creationId="{6705FAF9-59CB-EF58-B2FC-296110B699AB}"/>
          </ac:picMkLst>
        </pc:picChg>
        <pc:picChg chg="add del mod ord">
          <ac:chgData name="Produit Steven" userId="54322200-aa4e-4eff-a502-21a9c8e5c979" providerId="ADAL" clId="{3AA3A900-8ED5-47FC-ABBC-EEFA84AD36A6}" dt="2023-01-21T16:34:58.828" v="3493" actId="1076"/>
          <ac:picMkLst>
            <pc:docMk/>
            <pc:sldMk cId="2652156410" sldId="459"/>
            <ac:picMk id="3076" creationId="{E83BEC11-4AAE-6CC5-1466-4917F20A33DE}"/>
          </ac:picMkLst>
        </pc:picChg>
        <pc:picChg chg="add del mod">
          <ac:chgData name="Produit Steven" userId="54322200-aa4e-4eff-a502-21a9c8e5c979" providerId="ADAL" clId="{3AA3A900-8ED5-47FC-ABBC-EEFA84AD36A6}" dt="2023-01-21T16:20:23.103" v="3416" actId="26606"/>
          <ac:picMkLst>
            <pc:docMk/>
            <pc:sldMk cId="2652156410" sldId="459"/>
            <ac:picMk id="3078" creationId="{A40214D6-16E2-DE03-A064-132210F39C33}"/>
          </ac:picMkLst>
        </pc:picChg>
        <pc:picChg chg="add del">
          <ac:chgData name="Produit Steven" userId="54322200-aa4e-4eff-a502-21a9c8e5c979" providerId="ADAL" clId="{3AA3A900-8ED5-47FC-ABBC-EEFA84AD36A6}" dt="2023-01-21T16:19:22.291" v="3402"/>
          <ac:picMkLst>
            <pc:docMk/>
            <pc:sldMk cId="2652156410" sldId="459"/>
            <ac:picMk id="3080" creationId="{19FB0468-E625-F06B-325F-66EFCA3149CD}"/>
          </ac:picMkLst>
        </pc:picChg>
      </pc:sldChg>
      <pc:sldChg chg="add setBg">
        <pc:chgData name="Produit Steven" userId="54322200-aa4e-4eff-a502-21a9c8e5c979" providerId="ADAL" clId="{3AA3A900-8ED5-47FC-ABBC-EEFA84AD36A6}" dt="2023-01-20T12:24:01.451" v="864"/>
        <pc:sldMkLst>
          <pc:docMk/>
          <pc:sldMk cId="2303167853" sldId="460"/>
        </pc:sldMkLst>
      </pc:sldChg>
      <pc:sldChg chg="add setBg">
        <pc:chgData name="Produit Steven" userId="54322200-aa4e-4eff-a502-21a9c8e5c979" providerId="ADAL" clId="{3AA3A900-8ED5-47FC-ABBC-EEFA84AD36A6}" dt="2023-01-20T12:24:01.993" v="865"/>
        <pc:sldMkLst>
          <pc:docMk/>
          <pc:sldMk cId="1426153256" sldId="461"/>
        </pc:sldMkLst>
      </pc:sldChg>
      <pc:sldChg chg="addSp delSp modSp add del mod">
        <pc:chgData name="Produit Steven" userId="54322200-aa4e-4eff-a502-21a9c8e5c979" providerId="ADAL" clId="{3AA3A900-8ED5-47FC-ABBC-EEFA84AD36A6}" dt="2023-01-21T16:04:08.156" v="3341" actId="47"/>
        <pc:sldMkLst>
          <pc:docMk/>
          <pc:sldMk cId="4157142472" sldId="462"/>
        </pc:sldMkLst>
        <pc:spChg chg="add mod">
          <ac:chgData name="Produit Steven" userId="54322200-aa4e-4eff-a502-21a9c8e5c979" providerId="ADAL" clId="{3AA3A900-8ED5-47FC-ABBC-EEFA84AD36A6}" dt="2023-01-21T15:47:44.609" v="2904" actId="20577"/>
          <ac:spMkLst>
            <pc:docMk/>
            <pc:sldMk cId="4157142472" sldId="462"/>
            <ac:spMk id="2" creationId="{FFA916F1-6F7C-BF98-C5AA-FB1D111D175A}"/>
          </ac:spMkLst>
        </pc:spChg>
        <pc:spChg chg="mod">
          <ac:chgData name="Produit Steven" userId="54322200-aa4e-4eff-a502-21a9c8e5c979" providerId="ADAL" clId="{3AA3A900-8ED5-47FC-ABBC-EEFA84AD36A6}" dt="2023-01-21T15:19:31.447" v="2255" actId="20577"/>
          <ac:spMkLst>
            <pc:docMk/>
            <pc:sldMk cId="4157142472" sldId="462"/>
            <ac:spMk id="3" creationId="{00000000-0000-0000-0000-000000000000}"/>
          </ac:spMkLst>
        </pc:spChg>
        <pc:spChg chg="add mod">
          <ac:chgData name="Produit Steven" userId="54322200-aa4e-4eff-a502-21a9c8e5c979" providerId="ADAL" clId="{3AA3A900-8ED5-47FC-ABBC-EEFA84AD36A6}" dt="2023-01-21T15:35:25.384" v="2638" actId="1582"/>
          <ac:spMkLst>
            <pc:docMk/>
            <pc:sldMk cId="4157142472" sldId="462"/>
            <ac:spMk id="8" creationId="{A979361F-A97E-9DA3-92DF-F489CD0FD6C1}"/>
          </ac:spMkLst>
        </pc:spChg>
        <pc:spChg chg="add del mod">
          <ac:chgData name="Produit Steven" userId="54322200-aa4e-4eff-a502-21a9c8e5c979" providerId="ADAL" clId="{3AA3A900-8ED5-47FC-ABBC-EEFA84AD36A6}" dt="2023-01-21T15:49:52.467" v="3083"/>
          <ac:spMkLst>
            <pc:docMk/>
            <pc:sldMk cId="4157142472" sldId="462"/>
            <ac:spMk id="11" creationId="{D5AFC292-243E-0C69-63B9-1084898AA09C}"/>
          </ac:spMkLst>
        </pc:spChg>
        <pc:spChg chg="add mod">
          <ac:chgData name="Produit Steven" userId="54322200-aa4e-4eff-a502-21a9c8e5c979" providerId="ADAL" clId="{3AA3A900-8ED5-47FC-ABBC-EEFA84AD36A6}" dt="2023-01-21T15:49:44.057" v="3081" actId="20577"/>
          <ac:spMkLst>
            <pc:docMk/>
            <pc:sldMk cId="4157142472" sldId="462"/>
            <ac:spMk id="12" creationId="{FC04881D-95AB-D511-276F-8FF8462A6E81}"/>
          </ac:spMkLst>
        </pc:spChg>
        <pc:graphicFrameChg chg="add del mod">
          <ac:chgData name="Produit Steven" userId="54322200-aa4e-4eff-a502-21a9c8e5c979" providerId="ADAL" clId="{3AA3A900-8ED5-47FC-ABBC-EEFA84AD36A6}" dt="2023-01-20T12:36:59.510" v="957"/>
          <ac:graphicFrameMkLst>
            <pc:docMk/>
            <pc:sldMk cId="4157142472" sldId="462"/>
            <ac:graphicFrameMk id="2" creationId="{F16077E2-5C9F-9861-2665-5D52EF915FCE}"/>
          </ac:graphicFrameMkLst>
        </pc:graphicFrameChg>
        <pc:picChg chg="add del mod">
          <ac:chgData name="Produit Steven" userId="54322200-aa4e-4eff-a502-21a9c8e5c979" providerId="ADAL" clId="{3AA3A900-8ED5-47FC-ABBC-EEFA84AD36A6}" dt="2023-01-21T15:36:56.283" v="2651" actId="478"/>
          <ac:picMkLst>
            <pc:docMk/>
            <pc:sldMk cId="4157142472" sldId="462"/>
            <ac:picMk id="4" creationId="{90F27DD6-0EB7-FE5B-79B5-6C2BEE05DBAE}"/>
          </ac:picMkLst>
        </pc:picChg>
        <pc:picChg chg="add mod">
          <ac:chgData name="Produit Steven" userId="54322200-aa4e-4eff-a502-21a9c8e5c979" providerId="ADAL" clId="{3AA3A900-8ED5-47FC-ABBC-EEFA84AD36A6}" dt="2023-01-21T15:35:29.111" v="2640" actId="14100"/>
          <ac:picMkLst>
            <pc:docMk/>
            <pc:sldMk cId="4157142472" sldId="462"/>
            <ac:picMk id="7" creationId="{AC458661-EF6A-CB57-AAE9-F00629C1DA2C}"/>
          </ac:picMkLst>
        </pc:picChg>
        <pc:cxnChg chg="add del">
          <ac:chgData name="Produit Steven" userId="54322200-aa4e-4eff-a502-21a9c8e5c979" providerId="ADAL" clId="{3AA3A900-8ED5-47FC-ABBC-EEFA84AD36A6}" dt="2023-01-21T15:26:02.598" v="2464" actId="11529"/>
          <ac:cxnSpMkLst>
            <pc:docMk/>
            <pc:sldMk cId="4157142472" sldId="462"/>
            <ac:cxnSpMk id="6" creationId="{25EAE7A6-5140-9713-EBA6-546F20CF5BFE}"/>
          </ac:cxnSpMkLst>
        </pc:cxnChg>
        <pc:cxnChg chg="add mod">
          <ac:chgData name="Produit Steven" userId="54322200-aa4e-4eff-a502-21a9c8e5c979" providerId="ADAL" clId="{3AA3A900-8ED5-47FC-ABBC-EEFA84AD36A6}" dt="2023-01-21T15:42:53.499" v="2780" actId="693"/>
          <ac:cxnSpMkLst>
            <pc:docMk/>
            <pc:sldMk cId="4157142472" sldId="462"/>
            <ac:cxnSpMk id="10" creationId="{C6FC02CC-F344-7A61-A92A-4EEF6208200E}"/>
          </ac:cxnSpMkLst>
        </pc:cxnChg>
      </pc:sldChg>
      <pc:sldChg chg="add del">
        <pc:chgData name="Produit Steven" userId="54322200-aa4e-4eff-a502-21a9c8e5c979" providerId="ADAL" clId="{3AA3A900-8ED5-47FC-ABBC-EEFA84AD36A6}" dt="2023-01-20T12:38:57.958" v="1010" actId="2696"/>
        <pc:sldMkLst>
          <pc:docMk/>
          <pc:sldMk cId="970006496" sldId="466"/>
        </pc:sldMkLst>
      </pc:sldChg>
      <pc:sldChg chg="delSp add del mod">
        <pc:chgData name="Produit Steven" userId="54322200-aa4e-4eff-a502-21a9c8e5c979" providerId="ADAL" clId="{3AA3A900-8ED5-47FC-ABBC-EEFA84AD36A6}" dt="2023-01-21T14:48:17.723" v="1843" actId="2696"/>
        <pc:sldMkLst>
          <pc:docMk/>
          <pc:sldMk cId="1358064410" sldId="477"/>
        </pc:sldMkLst>
        <pc:picChg chg="del">
          <ac:chgData name="Produit Steven" userId="54322200-aa4e-4eff-a502-21a9c8e5c979" providerId="ADAL" clId="{3AA3A900-8ED5-47FC-ABBC-EEFA84AD36A6}" dt="2023-01-20T14:12:46.586" v="1826" actId="478"/>
          <ac:picMkLst>
            <pc:docMk/>
            <pc:sldMk cId="1358064410" sldId="477"/>
            <ac:picMk id="5" creationId="{6EB23750-8201-CFB3-C0A9-A02B8AD8A293}"/>
          </ac:picMkLst>
        </pc:picChg>
      </pc:sldChg>
      <pc:sldChg chg="addSp delSp modSp add mod modNotesTx">
        <pc:chgData name="Produit Steven" userId="54322200-aa4e-4eff-a502-21a9c8e5c979" providerId="ADAL" clId="{3AA3A900-8ED5-47FC-ABBC-EEFA84AD36A6}" dt="2023-01-21T16:50:03.771" v="4095"/>
        <pc:sldMkLst>
          <pc:docMk/>
          <pc:sldMk cId="3745865145" sldId="478"/>
        </pc:sldMkLst>
        <pc:spChg chg="add mod">
          <ac:chgData name="Produit Steven" userId="54322200-aa4e-4eff-a502-21a9c8e5c979" providerId="ADAL" clId="{3AA3A900-8ED5-47FC-ABBC-EEFA84AD36A6}" dt="2023-01-21T16:49:26.856" v="4093" actId="20577"/>
          <ac:spMkLst>
            <pc:docMk/>
            <pc:sldMk cId="3745865145" sldId="478"/>
            <ac:spMk id="2" creationId="{AD12BDAA-99B8-C91E-45A6-9B9651C6D70D}"/>
          </ac:spMkLst>
        </pc:spChg>
        <pc:spChg chg="del">
          <ac:chgData name="Produit Steven" userId="54322200-aa4e-4eff-a502-21a9c8e5c979" providerId="ADAL" clId="{3AA3A900-8ED5-47FC-ABBC-EEFA84AD36A6}" dt="2023-01-20T14:13:39.451" v="1841" actId="478"/>
          <ac:spMkLst>
            <pc:docMk/>
            <pc:sldMk cId="3745865145" sldId="478"/>
            <ac:spMk id="2" creationId="{E93AA73A-592F-A3AB-37E5-45D7E939CB0C}"/>
          </ac:spMkLst>
        </pc:spChg>
        <pc:spChg chg="mod">
          <ac:chgData name="Produit Steven" userId="54322200-aa4e-4eff-a502-21a9c8e5c979" providerId="ADAL" clId="{3AA3A900-8ED5-47FC-ABBC-EEFA84AD36A6}" dt="2023-01-21T16:34:18.585" v="3487" actId="5793"/>
          <ac:spMkLst>
            <pc:docMk/>
            <pc:sldMk cId="3745865145" sldId="478"/>
            <ac:spMk id="3" creationId="{00000000-0000-0000-0000-000000000000}"/>
          </ac:spMkLst>
        </pc:spChg>
        <pc:spChg chg="del mod">
          <ac:chgData name="Produit Steven" userId="54322200-aa4e-4eff-a502-21a9c8e5c979" providerId="ADAL" clId="{3AA3A900-8ED5-47FC-ABBC-EEFA84AD36A6}" dt="2023-01-20T14:13:37.033" v="1840" actId="478"/>
          <ac:spMkLst>
            <pc:docMk/>
            <pc:sldMk cId="3745865145" sldId="478"/>
            <ac:spMk id="4" creationId="{6C5131B3-6897-B83F-CD98-827BD83824A4}"/>
          </ac:spMkLst>
        </pc:spChg>
        <pc:graphicFrameChg chg="mod">
          <ac:chgData name="Produit Steven" userId="54322200-aa4e-4eff-a502-21a9c8e5c979" providerId="ADAL" clId="{3AA3A900-8ED5-47FC-ABBC-EEFA84AD36A6}" dt="2023-01-21T16:50:03.771" v="4095"/>
          <ac:graphicFrameMkLst>
            <pc:docMk/>
            <pc:sldMk cId="3745865145" sldId="478"/>
            <ac:graphicFrameMk id="5" creationId="{89CEB067-3D82-71E1-96BD-69ECFD489F31}"/>
          </ac:graphicFrameMkLst>
        </pc:graphicFrameChg>
      </pc:sldChg>
      <pc:sldChg chg="addSp delSp modSp add mod setBg setClrOvrMap">
        <pc:chgData name="Produit Steven" userId="54322200-aa4e-4eff-a502-21a9c8e5c979" providerId="ADAL" clId="{3AA3A900-8ED5-47FC-ABBC-EEFA84AD36A6}" dt="2023-01-21T14:56:27.602" v="1890" actId="20577"/>
        <pc:sldMkLst>
          <pc:docMk/>
          <pc:sldMk cId="2604841286" sldId="481"/>
        </pc:sldMkLst>
        <pc:spChg chg="add mod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2" creationId="{7475444E-2DDB-A0DF-A627-21718AD950B5}"/>
          </ac:spMkLst>
        </pc:spChg>
        <pc:spChg chg="mod">
          <ac:chgData name="Produit Steven" userId="54322200-aa4e-4eff-a502-21a9c8e5c979" providerId="ADAL" clId="{3AA3A900-8ED5-47FC-ABBC-EEFA84AD36A6}" dt="2023-01-21T14:56:27.602" v="1890" actId="20577"/>
          <ac:spMkLst>
            <pc:docMk/>
            <pc:sldMk cId="2604841286" sldId="481"/>
            <ac:spMk id="16" creationId="{00000000-0000-0000-0000-000000000000}"/>
          </ac:spMkLst>
        </pc:spChg>
        <pc:spChg chg="add del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32" creationId="{0671A8AE-40A1-4631-A6B8-581AFF065482}"/>
          </ac:spMkLst>
        </pc:spChg>
        <pc:spChg chg="add del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34" creationId="{AB58EF07-17C2-48CF-ABB0-EEF1F17CB8F0}"/>
          </ac:spMkLst>
        </pc:spChg>
        <pc:spChg chg="add del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36" creationId="{AF2F604E-43BE-4DC3-B983-E071523364F8}"/>
          </ac:spMkLst>
        </pc:spChg>
        <pc:spChg chg="add del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38" creationId="{08C9B587-E65E-4B52-B37C-ABEBB6E87928}"/>
          </ac:spMkLst>
        </pc:spChg>
        <pc:spChg chg="add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43" creationId="{0671A8AE-40A1-4631-A6B8-581AFF065482}"/>
          </ac:spMkLst>
        </pc:spChg>
        <pc:spChg chg="add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45" creationId="{AB58EF07-17C2-48CF-ABB0-EEF1F17CB8F0}"/>
          </ac:spMkLst>
        </pc:spChg>
        <pc:spChg chg="add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47" creationId="{AF2F604E-43BE-4DC3-B983-E071523364F8}"/>
          </ac:spMkLst>
        </pc:spChg>
        <pc:spChg chg="add">
          <ac:chgData name="Produit Steven" userId="54322200-aa4e-4eff-a502-21a9c8e5c979" providerId="ADAL" clId="{3AA3A900-8ED5-47FC-ABBC-EEFA84AD36A6}" dt="2023-01-21T14:55:36.198" v="1886" actId="26606"/>
          <ac:spMkLst>
            <pc:docMk/>
            <pc:sldMk cId="2604841286" sldId="481"/>
            <ac:spMk id="49" creationId="{08C9B587-E65E-4B52-B37C-ABEBB6E87928}"/>
          </ac:spMkLst>
        </pc:spChg>
        <pc:picChg chg="mod">
          <ac:chgData name="Produit Steven" userId="54322200-aa4e-4eff-a502-21a9c8e5c979" providerId="ADAL" clId="{3AA3A900-8ED5-47FC-ABBC-EEFA84AD36A6}" dt="2023-01-21T14:56:04.210" v="1888" actId="962"/>
          <ac:picMkLst>
            <pc:docMk/>
            <pc:sldMk cId="2604841286" sldId="481"/>
            <ac:picMk id="27" creationId="{00000000-0000-0000-0000-000000000000}"/>
          </ac:picMkLst>
        </pc:picChg>
      </pc:sldChg>
      <pc:sldChg chg="addSp delSp modSp mod modNotesTx">
        <pc:chgData name="Produit Steven" userId="54322200-aa4e-4eff-a502-21a9c8e5c979" providerId="ADAL" clId="{3AA3A900-8ED5-47FC-ABBC-EEFA84AD36A6}" dt="2023-01-30T09:15:52.254" v="6375" actId="20577"/>
        <pc:sldMkLst>
          <pc:docMk/>
          <pc:sldMk cId="450846964" sldId="482"/>
        </pc:sldMkLst>
        <pc:spChg chg="mod">
          <ac:chgData name="Produit Steven" userId="54322200-aa4e-4eff-a502-21a9c8e5c979" providerId="ADAL" clId="{3AA3A900-8ED5-47FC-ABBC-EEFA84AD36A6}" dt="2023-01-24T10:33:49.669" v="5125" actId="20577"/>
          <ac:spMkLst>
            <pc:docMk/>
            <pc:sldMk cId="450846964" sldId="482"/>
            <ac:spMk id="3" creationId="{00000000-0000-0000-0000-000000000000}"/>
          </ac:spMkLst>
        </pc:spChg>
        <pc:spChg chg="mod">
          <ac:chgData name="Produit Steven" userId="54322200-aa4e-4eff-a502-21a9c8e5c979" providerId="ADAL" clId="{3AA3A900-8ED5-47FC-ABBC-EEFA84AD36A6}" dt="2023-01-30T09:15:52.254" v="6375" actId="20577"/>
          <ac:spMkLst>
            <pc:docMk/>
            <pc:sldMk cId="450846964" sldId="482"/>
            <ac:spMk id="6" creationId="{00000000-0000-0000-0000-000000000000}"/>
          </ac:spMkLst>
        </pc:spChg>
        <pc:spChg chg="add mod">
          <ac:chgData name="Produit Steven" userId="54322200-aa4e-4eff-a502-21a9c8e5c979" providerId="ADAL" clId="{3AA3A900-8ED5-47FC-ABBC-EEFA84AD36A6}" dt="2023-01-27T10:26:50.473" v="6047" actId="1076"/>
          <ac:spMkLst>
            <pc:docMk/>
            <pc:sldMk cId="450846964" sldId="482"/>
            <ac:spMk id="9" creationId="{6F9417FC-8C44-712C-6304-B093BEF48B89}"/>
          </ac:spMkLst>
        </pc:spChg>
        <pc:spChg chg="add mod">
          <ac:chgData name="Produit Steven" userId="54322200-aa4e-4eff-a502-21a9c8e5c979" providerId="ADAL" clId="{3AA3A900-8ED5-47FC-ABBC-EEFA84AD36A6}" dt="2023-01-27T10:26:26.016" v="6037" actId="1076"/>
          <ac:spMkLst>
            <pc:docMk/>
            <pc:sldMk cId="450846964" sldId="482"/>
            <ac:spMk id="10" creationId="{F3128036-D629-BC6D-A0C3-FA5B528085B3}"/>
          </ac:spMkLst>
        </pc:spChg>
        <pc:picChg chg="mod">
          <ac:chgData name="Produit Steven" userId="54322200-aa4e-4eff-a502-21a9c8e5c979" providerId="ADAL" clId="{3AA3A900-8ED5-47FC-ABBC-EEFA84AD36A6}" dt="2023-01-24T10:49:39.735" v="5502" actId="1076"/>
          <ac:picMkLst>
            <pc:docMk/>
            <pc:sldMk cId="450846964" sldId="482"/>
            <ac:picMk id="2" creationId="{866233BA-EDD0-6320-77F1-903D42BC69BF}"/>
          </ac:picMkLst>
        </pc:picChg>
        <pc:picChg chg="mod">
          <ac:chgData name="Produit Steven" userId="54322200-aa4e-4eff-a502-21a9c8e5c979" providerId="ADAL" clId="{3AA3A900-8ED5-47FC-ABBC-EEFA84AD36A6}" dt="2023-01-24T10:34:52.106" v="5152" actId="1076"/>
          <ac:picMkLst>
            <pc:docMk/>
            <pc:sldMk cId="450846964" sldId="482"/>
            <ac:picMk id="4" creationId="{842E4B2B-B21C-CA9B-1B53-8F3EA43DBCEC}"/>
          </ac:picMkLst>
        </pc:picChg>
        <pc:picChg chg="add mod">
          <ac:chgData name="Produit Steven" userId="54322200-aa4e-4eff-a502-21a9c8e5c979" providerId="ADAL" clId="{3AA3A900-8ED5-47FC-ABBC-EEFA84AD36A6}" dt="2023-01-27T10:26:22.552" v="6036" actId="1076"/>
          <ac:picMkLst>
            <pc:docMk/>
            <pc:sldMk cId="450846964" sldId="482"/>
            <ac:picMk id="5" creationId="{6DEDB8D6-076C-72C6-9942-EAC8E2B58BEE}"/>
          </ac:picMkLst>
        </pc:picChg>
        <pc:picChg chg="mod">
          <ac:chgData name="Produit Steven" userId="54322200-aa4e-4eff-a502-21a9c8e5c979" providerId="ADAL" clId="{3AA3A900-8ED5-47FC-ABBC-EEFA84AD36A6}" dt="2023-01-24T10:34:54.184" v="5153" actId="1076"/>
          <ac:picMkLst>
            <pc:docMk/>
            <pc:sldMk cId="450846964" sldId="482"/>
            <ac:picMk id="7" creationId="{45C1A103-2DFC-CABD-668E-8ED056B02C11}"/>
          </ac:picMkLst>
        </pc:picChg>
        <pc:picChg chg="del">
          <ac:chgData name="Produit Steven" userId="54322200-aa4e-4eff-a502-21a9c8e5c979" providerId="ADAL" clId="{3AA3A900-8ED5-47FC-ABBC-EEFA84AD36A6}" dt="2023-01-24T10:27:24.658" v="5039" actId="478"/>
          <ac:picMkLst>
            <pc:docMk/>
            <pc:sldMk cId="450846964" sldId="482"/>
            <ac:picMk id="8" creationId="{7A50E56D-E471-6166-CEEE-FEBFE0B53218}"/>
          </ac:picMkLst>
        </pc:picChg>
        <pc:picChg chg="mod">
          <ac:chgData name="Produit Steven" userId="54322200-aa4e-4eff-a502-21a9c8e5c979" providerId="ADAL" clId="{3AA3A900-8ED5-47FC-ABBC-EEFA84AD36A6}" dt="2023-01-24T10:49:47.694" v="5507" actId="1076"/>
          <ac:picMkLst>
            <pc:docMk/>
            <pc:sldMk cId="450846964" sldId="482"/>
            <ac:picMk id="15" creationId="{16620EAE-B55B-33BA-83F4-AA17FD03BB7C}"/>
          </ac:picMkLst>
        </pc:picChg>
        <pc:picChg chg="add del mod">
          <ac:chgData name="Produit Steven" userId="54322200-aa4e-4eff-a502-21a9c8e5c979" providerId="ADAL" clId="{3AA3A900-8ED5-47FC-ABBC-EEFA84AD36A6}" dt="2023-01-24T10:31:49.076" v="5086" actId="478"/>
          <ac:picMkLst>
            <pc:docMk/>
            <pc:sldMk cId="450846964" sldId="482"/>
            <ac:picMk id="1026" creationId="{5DC536E8-FF7C-9765-DF87-76E9301FCDEF}"/>
          </ac:picMkLst>
        </pc:picChg>
        <pc:cxnChg chg="del">
          <ac:chgData name="Produit Steven" userId="54322200-aa4e-4eff-a502-21a9c8e5c979" providerId="ADAL" clId="{3AA3A900-8ED5-47FC-ABBC-EEFA84AD36A6}" dt="2023-01-21T16:22:43.452" v="3436" actId="478"/>
          <ac:cxnSpMkLst>
            <pc:docMk/>
            <pc:sldMk cId="450846964" sldId="482"/>
            <ac:cxnSpMk id="40" creationId="{00000000-0000-0000-0000-000000000000}"/>
          </ac:cxnSpMkLst>
        </pc:cxnChg>
      </pc:sldChg>
      <pc:sldChg chg="new del">
        <pc:chgData name="Produit Steven" userId="54322200-aa4e-4eff-a502-21a9c8e5c979" providerId="ADAL" clId="{3AA3A900-8ED5-47FC-ABBC-EEFA84AD36A6}" dt="2023-01-21T14:56:45.468" v="1894" actId="47"/>
        <pc:sldMkLst>
          <pc:docMk/>
          <pc:sldMk cId="3722841868" sldId="483"/>
        </pc:sldMkLst>
      </pc:sldChg>
      <pc:sldChg chg="addSp delSp modSp add mod setBg setClrOvrMap delDesignElem modNotesTx">
        <pc:chgData name="Produit Steven" userId="54322200-aa4e-4eff-a502-21a9c8e5c979" providerId="ADAL" clId="{3AA3A900-8ED5-47FC-ABBC-EEFA84AD36A6}" dt="2023-01-30T09:13:12.087" v="6338" actId="20577"/>
        <pc:sldMkLst>
          <pc:docMk/>
          <pc:sldMk cId="3078263598" sldId="484"/>
        </pc:sldMkLst>
        <pc:spChg chg="add del mod">
          <ac:chgData name="Produit Steven" userId="54322200-aa4e-4eff-a502-21a9c8e5c979" providerId="ADAL" clId="{3AA3A900-8ED5-47FC-ABBC-EEFA84AD36A6}" dt="2023-01-21T14:58:53.128" v="1900" actId="478"/>
          <ac:spMkLst>
            <pc:docMk/>
            <pc:sldMk cId="3078263598" sldId="484"/>
            <ac:spMk id="2" creationId="{7475444E-2DDB-A0DF-A627-21718AD950B5}"/>
          </ac:spMkLst>
        </pc:spChg>
        <pc:spChg chg="add del mod">
          <ac:chgData name="Produit Steven" userId="54322200-aa4e-4eff-a502-21a9c8e5c979" providerId="ADAL" clId="{3AA3A900-8ED5-47FC-ABBC-EEFA84AD36A6}" dt="2023-01-27T10:20:19.802" v="5889" actId="478"/>
          <ac:spMkLst>
            <pc:docMk/>
            <pc:sldMk cId="3078263598" sldId="484"/>
            <ac:spMk id="3" creationId="{73FE8E4C-D2D8-3A1A-4F34-4E339DCE7660}"/>
          </ac:spMkLst>
        </pc:spChg>
        <pc:spChg chg="add del mod">
          <ac:chgData name="Produit Steven" userId="54322200-aa4e-4eff-a502-21a9c8e5c979" providerId="ADAL" clId="{3AA3A900-8ED5-47FC-ABBC-EEFA84AD36A6}" dt="2023-01-21T14:58:46.002" v="1897" actId="478"/>
          <ac:spMkLst>
            <pc:docMk/>
            <pc:sldMk cId="3078263598" sldId="484"/>
            <ac:spMk id="4" creationId="{2DF3FFAE-C7FF-05DA-D24C-C2A35B3A964C}"/>
          </ac:spMkLst>
        </pc:spChg>
        <pc:spChg chg="add del mod">
          <ac:chgData name="Produit Steven" userId="54322200-aa4e-4eff-a502-21a9c8e5c979" providerId="ADAL" clId="{3AA3A900-8ED5-47FC-ABBC-EEFA84AD36A6}" dt="2023-01-21T14:59:02.388" v="1903" actId="26606"/>
          <ac:spMkLst>
            <pc:docMk/>
            <pc:sldMk cId="3078263598" sldId="484"/>
            <ac:spMk id="7" creationId="{B80EEEAE-8B8E-980C-6C14-43ACE3601271}"/>
          </ac:spMkLst>
        </pc:spChg>
        <pc:spChg chg="mod ord">
          <ac:chgData name="Produit Steven" userId="54322200-aa4e-4eff-a502-21a9c8e5c979" providerId="ADAL" clId="{3AA3A900-8ED5-47FC-ABBC-EEFA84AD36A6}" dt="2023-01-24T08:20:26.804" v="4784" actId="20577"/>
          <ac:spMkLst>
            <pc:docMk/>
            <pc:sldMk cId="3078263598" sldId="484"/>
            <ac:spMk id="16" creationId="{00000000-0000-0000-0000-000000000000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18" creationId="{9B8051E0-19D7-43E1-BFD9-E6DBFEB3A3F1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19" creationId="{237E2353-22DF-46E0-A200-FB30F8F394E2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0" creationId="{DD6138DB-057B-45F7-A5F4-E7BFDA20D02C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1" creationId="{07322A9E-F1EC-405E-8971-BA906EFFCCB8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2" creationId="{79A54AB1-B64F-4843-BFAB-81CB74E66B65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3" creationId="{A5704422-1118-4FD1-95AD-29A064EB80D9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5" creationId="{A88B2AAA-B805-498E-A9E6-98B885855498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29" creationId="{4EDB2B02-86A2-46F5-A4BE-B7D9B10411D6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31" creationId="{43954639-FB5D-41F4-9560-6F6DFE778425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33" creationId="{E898931C-0323-41FA-A036-20F818B1FF81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35" creationId="{89AFE9DD-0792-4B98-B4EB-97ACA17E6AA8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37" creationId="{3981F5C4-9AE1-404E-AF44-A4E6DB374F9D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39" creationId="{763C1781-8726-4FAC-8C45-FF40376BE409}"/>
          </ac:spMkLst>
        </pc:spChg>
        <pc:spChg chg="add del">
          <ac:chgData name="Produit Steven" userId="54322200-aa4e-4eff-a502-21a9c8e5c979" providerId="ADAL" clId="{3AA3A900-8ED5-47FC-ABBC-EEFA84AD36A6}" dt="2023-01-21T14:59:02.385" v="1902" actId="26606"/>
          <ac:spMkLst>
            <pc:docMk/>
            <pc:sldMk cId="3078263598" sldId="484"/>
            <ac:spMk id="41" creationId="{301491B5-56C7-43DC-A3D9-861EECCA056A}"/>
          </ac:spMkLst>
        </pc:spChg>
        <pc:spChg chg="del">
          <ac:chgData name="Produit Steven" userId="54322200-aa4e-4eff-a502-21a9c8e5c979" providerId="ADAL" clId="{3AA3A900-8ED5-47FC-ABBC-EEFA84AD36A6}" dt="2023-01-21T14:56:43.888" v="1893"/>
          <ac:spMkLst>
            <pc:docMk/>
            <pc:sldMk cId="3078263598" sldId="484"/>
            <ac:spMk id="43" creationId="{0671A8AE-40A1-4631-A6B8-581AFF065482}"/>
          </ac:spMkLst>
        </pc:spChg>
        <pc:spChg chg="add del">
          <ac:chgData name="Produit Steven" userId="54322200-aa4e-4eff-a502-21a9c8e5c979" providerId="ADAL" clId="{3AA3A900-8ED5-47FC-ABBC-EEFA84AD36A6}" dt="2023-01-21T14:59:40.306" v="1906" actId="26606"/>
          <ac:spMkLst>
            <pc:docMk/>
            <pc:sldMk cId="3078263598" sldId="484"/>
            <ac:spMk id="44" creationId="{17CDB40A-75BB-4498-A20B-59C3984A3A94}"/>
          </ac:spMkLst>
        </pc:spChg>
        <pc:spChg chg="del">
          <ac:chgData name="Produit Steven" userId="54322200-aa4e-4eff-a502-21a9c8e5c979" providerId="ADAL" clId="{3AA3A900-8ED5-47FC-ABBC-EEFA84AD36A6}" dt="2023-01-21T14:56:43.888" v="1893"/>
          <ac:spMkLst>
            <pc:docMk/>
            <pc:sldMk cId="3078263598" sldId="484"/>
            <ac:spMk id="45" creationId="{AB58EF07-17C2-48CF-ABB0-EEF1F17CB8F0}"/>
          </ac:spMkLst>
        </pc:spChg>
        <pc:spChg chg="del">
          <ac:chgData name="Produit Steven" userId="54322200-aa4e-4eff-a502-21a9c8e5c979" providerId="ADAL" clId="{3AA3A900-8ED5-47FC-ABBC-EEFA84AD36A6}" dt="2023-01-21T14:56:43.888" v="1893"/>
          <ac:spMkLst>
            <pc:docMk/>
            <pc:sldMk cId="3078263598" sldId="484"/>
            <ac:spMk id="47" creationId="{AF2F604E-43BE-4DC3-B983-E071523364F8}"/>
          </ac:spMkLst>
        </pc:spChg>
        <pc:spChg chg="del">
          <ac:chgData name="Produit Steven" userId="54322200-aa4e-4eff-a502-21a9c8e5c979" providerId="ADAL" clId="{3AA3A900-8ED5-47FC-ABBC-EEFA84AD36A6}" dt="2023-01-21T14:56:43.888" v="1893"/>
          <ac:spMkLst>
            <pc:docMk/>
            <pc:sldMk cId="3078263598" sldId="484"/>
            <ac:spMk id="49" creationId="{08C9B587-E65E-4B52-B37C-ABEBB6E87928}"/>
          </ac:spMkLst>
        </pc:spChg>
        <pc:spChg chg="add del">
          <ac:chgData name="Produit Steven" userId="54322200-aa4e-4eff-a502-21a9c8e5c979" providerId="ADAL" clId="{3AA3A900-8ED5-47FC-ABBC-EEFA84AD36A6}" dt="2023-01-21T15:00:33.242" v="1933" actId="26606"/>
          <ac:spMkLst>
            <pc:docMk/>
            <pc:sldMk cId="3078263598" sldId="484"/>
            <ac:spMk id="1031" creationId="{17CDB40A-75BB-4498-A20B-59C3984A3A94}"/>
          </ac:spMkLst>
        </pc:spChg>
        <pc:spChg chg="add del">
          <ac:chgData name="Produit Steven" userId="54322200-aa4e-4eff-a502-21a9c8e5c979" providerId="ADAL" clId="{3AA3A900-8ED5-47FC-ABBC-EEFA84AD36A6}" dt="2023-01-21T15:00:40.232" v="1935" actId="26606"/>
          <ac:spMkLst>
            <pc:docMk/>
            <pc:sldMk cId="3078263598" sldId="484"/>
            <ac:spMk id="1036" creationId="{17CDB40A-75BB-4498-A20B-59C3984A3A94}"/>
          </ac:spMkLst>
        </pc:spChg>
        <pc:spChg chg="add del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41" creationId="{0671A8AE-40A1-4631-A6B8-581AFF065482}"/>
          </ac:spMkLst>
        </pc:spChg>
        <pc:spChg chg="add del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43" creationId="{AB58EF07-17C2-48CF-ABB0-EEF1F17CB8F0}"/>
          </ac:spMkLst>
        </pc:spChg>
        <pc:spChg chg="add del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45" creationId="{AF2F604E-43BE-4DC3-B983-E071523364F8}"/>
          </ac:spMkLst>
        </pc:spChg>
        <pc:spChg chg="add del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47" creationId="{08C9B587-E65E-4B52-B37C-ABEBB6E87928}"/>
          </ac:spMkLst>
        </pc:spChg>
        <pc:spChg chg="add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52" creationId="{0671A8AE-40A1-4631-A6B8-581AFF065482}"/>
          </ac:spMkLst>
        </pc:spChg>
        <pc:spChg chg="add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54" creationId="{AB58EF07-17C2-48CF-ABB0-EEF1F17CB8F0}"/>
          </ac:spMkLst>
        </pc:spChg>
        <pc:spChg chg="add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56" creationId="{AF2F604E-43BE-4DC3-B983-E071523364F8}"/>
          </ac:spMkLst>
        </pc:spChg>
        <pc:spChg chg="add">
          <ac:chgData name="Produit Steven" userId="54322200-aa4e-4eff-a502-21a9c8e5c979" providerId="ADAL" clId="{3AA3A900-8ED5-47FC-ABBC-EEFA84AD36A6}" dt="2023-01-21T15:01:19.573" v="1938" actId="26606"/>
          <ac:spMkLst>
            <pc:docMk/>
            <pc:sldMk cId="3078263598" sldId="484"/>
            <ac:spMk id="1058" creationId="{08C9B587-E65E-4B52-B37C-ABEBB6E87928}"/>
          </ac:spMkLst>
        </pc:spChg>
        <pc:picChg chg="add del mod">
          <ac:chgData name="Produit Steven" userId="54322200-aa4e-4eff-a502-21a9c8e5c979" providerId="ADAL" clId="{3AA3A900-8ED5-47FC-ABBC-EEFA84AD36A6}" dt="2023-01-21T14:59:35.270" v="1904" actId="478"/>
          <ac:picMkLst>
            <pc:docMk/>
            <pc:sldMk cId="3078263598" sldId="484"/>
            <ac:picMk id="5" creationId="{3FD16DBB-A309-87AF-2107-C32E249968E3}"/>
          </ac:picMkLst>
        </pc:picChg>
        <pc:picChg chg="add del mod">
          <ac:chgData name="Produit Steven" userId="54322200-aa4e-4eff-a502-21a9c8e5c979" providerId="ADAL" clId="{3AA3A900-8ED5-47FC-ABBC-EEFA84AD36A6}" dt="2023-01-21T14:58:53.128" v="1900" actId="478"/>
          <ac:picMkLst>
            <pc:docMk/>
            <pc:sldMk cId="3078263598" sldId="484"/>
            <ac:picMk id="27" creationId="{00000000-0000-0000-0000-000000000000}"/>
          </ac:picMkLst>
        </pc:picChg>
        <pc:picChg chg="add del mod">
          <ac:chgData name="Produit Steven" userId="54322200-aa4e-4eff-a502-21a9c8e5c979" providerId="ADAL" clId="{3AA3A900-8ED5-47FC-ABBC-EEFA84AD36A6}" dt="2023-01-21T15:00:29.138" v="1931" actId="478"/>
          <ac:picMkLst>
            <pc:docMk/>
            <pc:sldMk cId="3078263598" sldId="484"/>
            <ac:picMk id="1026" creationId="{A385B1CE-1AC1-AA15-CA1C-6E2F735DE1F8}"/>
          </ac:picMkLst>
        </pc:picChg>
        <pc:picChg chg="add del mod">
          <ac:chgData name="Produit Steven" userId="54322200-aa4e-4eff-a502-21a9c8e5c979" providerId="ADAL" clId="{3AA3A900-8ED5-47FC-ABBC-EEFA84AD36A6}" dt="2023-01-21T15:00:29.138" v="1931" actId="478"/>
          <ac:picMkLst>
            <pc:docMk/>
            <pc:sldMk cId="3078263598" sldId="484"/>
            <ac:picMk id="1028" creationId="{1B2700E3-670D-193C-59E4-9351B6F12E54}"/>
          </ac:picMkLst>
        </pc:picChg>
        <pc:picChg chg="add mod">
          <ac:chgData name="Produit Steven" userId="54322200-aa4e-4eff-a502-21a9c8e5c979" providerId="ADAL" clId="{3AA3A900-8ED5-47FC-ABBC-EEFA84AD36A6}" dt="2023-01-24T08:20:23.866" v="4778" actId="1076"/>
          <ac:picMkLst>
            <pc:docMk/>
            <pc:sldMk cId="3078263598" sldId="484"/>
            <ac:picMk id="1030" creationId="{9402A2A6-1C2F-3AFC-51FE-A5352C9D83F8}"/>
          </ac:picMkLst>
        </pc:picChg>
      </pc:sldChg>
      <pc:sldChg chg="delSp modSp mod">
        <pc:chgData name="Produit Steven" userId="54322200-aa4e-4eff-a502-21a9c8e5c979" providerId="ADAL" clId="{3AA3A900-8ED5-47FC-ABBC-EEFA84AD36A6}" dt="2023-01-24T08:06:12.318" v="4730" actId="20577"/>
        <pc:sldMkLst>
          <pc:docMk/>
          <pc:sldMk cId="3246175013" sldId="486"/>
        </pc:sldMkLst>
        <pc:spChg chg="mod">
          <ac:chgData name="Produit Steven" userId="54322200-aa4e-4eff-a502-21a9c8e5c979" providerId="ADAL" clId="{3AA3A900-8ED5-47FC-ABBC-EEFA84AD36A6}" dt="2023-01-21T16:02:43.842" v="3340" actId="1076"/>
          <ac:spMkLst>
            <pc:docMk/>
            <pc:sldMk cId="3246175013" sldId="486"/>
            <ac:spMk id="2" creationId="{FFA916F1-6F7C-BF98-C5AA-FB1D111D175A}"/>
          </ac:spMkLst>
        </pc:spChg>
        <pc:spChg chg="del">
          <ac:chgData name="Produit Steven" userId="54322200-aa4e-4eff-a502-21a9c8e5c979" providerId="ADAL" clId="{3AA3A900-8ED5-47FC-ABBC-EEFA84AD36A6}" dt="2023-01-21T15:51:45.215" v="3086" actId="478"/>
          <ac:spMkLst>
            <pc:docMk/>
            <pc:sldMk cId="3246175013" sldId="486"/>
            <ac:spMk id="8" creationId="{A979361F-A97E-9DA3-92DF-F489CD0FD6C1}"/>
          </ac:spMkLst>
        </pc:spChg>
        <pc:spChg chg="del">
          <ac:chgData name="Produit Steven" userId="54322200-aa4e-4eff-a502-21a9c8e5c979" providerId="ADAL" clId="{3AA3A900-8ED5-47FC-ABBC-EEFA84AD36A6}" dt="2023-01-21T16:02:28.980" v="3335" actId="478"/>
          <ac:spMkLst>
            <pc:docMk/>
            <pc:sldMk cId="3246175013" sldId="486"/>
            <ac:spMk id="12" creationId="{FC04881D-95AB-D511-276F-8FF8462A6E81}"/>
          </ac:spMkLst>
        </pc:spChg>
        <pc:graphicFrameChg chg="mod">
          <ac:chgData name="Produit Steven" userId="54322200-aa4e-4eff-a502-21a9c8e5c979" providerId="ADAL" clId="{3AA3A900-8ED5-47FC-ABBC-EEFA84AD36A6}" dt="2023-01-24T08:06:12.318" v="4730" actId="20577"/>
          <ac:graphicFrameMkLst>
            <pc:docMk/>
            <pc:sldMk cId="3246175013" sldId="486"/>
            <ac:graphicFrameMk id="5" creationId="{720504FE-C1FA-34E5-8DEC-658862AF28A1}"/>
          </ac:graphicFrameMkLst>
        </pc:graphicFrameChg>
        <pc:picChg chg="del">
          <ac:chgData name="Produit Steven" userId="54322200-aa4e-4eff-a502-21a9c8e5c979" providerId="ADAL" clId="{3AA3A900-8ED5-47FC-ABBC-EEFA84AD36A6}" dt="2023-01-21T15:51:43.808" v="3085" actId="478"/>
          <ac:picMkLst>
            <pc:docMk/>
            <pc:sldMk cId="3246175013" sldId="486"/>
            <ac:picMk id="7" creationId="{AC458661-EF6A-CB57-AAE9-F00629C1DA2C}"/>
          </ac:picMkLst>
        </pc:picChg>
        <pc:cxnChg chg="del mod">
          <ac:chgData name="Produit Steven" userId="54322200-aa4e-4eff-a502-21a9c8e5c979" providerId="ADAL" clId="{3AA3A900-8ED5-47FC-ABBC-EEFA84AD36A6}" dt="2023-01-21T15:54:34.046" v="3216" actId="478"/>
          <ac:cxnSpMkLst>
            <pc:docMk/>
            <pc:sldMk cId="3246175013" sldId="486"/>
            <ac:cxnSpMk id="10" creationId="{C6FC02CC-F344-7A61-A92A-4EEF6208200E}"/>
          </ac:cxnSpMkLst>
        </pc:cxnChg>
      </pc:sldChg>
      <pc:sldChg chg="addSp delSp modSp add mod setBg setClrOvrMap">
        <pc:chgData name="Produit Steven" userId="54322200-aa4e-4eff-a502-21a9c8e5c979" providerId="ADAL" clId="{3AA3A900-8ED5-47FC-ABBC-EEFA84AD36A6}" dt="2023-01-21T16:27:48.699" v="3476" actId="1076"/>
        <pc:sldMkLst>
          <pc:docMk/>
          <pc:sldMk cId="429267888" sldId="487"/>
        </pc:sldMkLst>
        <pc:spChg chg="mod">
          <ac:chgData name="Produit Steven" userId="54322200-aa4e-4eff-a502-21a9c8e5c979" providerId="ADAL" clId="{3AA3A900-8ED5-47FC-ABBC-EEFA84AD36A6}" dt="2023-01-21T16:27:45.215" v="3475" actId="14100"/>
          <ac:spMkLst>
            <pc:docMk/>
            <pc:sldMk cId="429267888" sldId="487"/>
            <ac:spMk id="16" creationId="{00000000-0000-0000-0000-000000000000}"/>
          </ac:spMkLst>
        </pc:spChg>
        <pc:spChg chg="add">
          <ac:chgData name="Produit Steven" userId="54322200-aa4e-4eff-a502-21a9c8e5c979" providerId="ADAL" clId="{3AA3A900-8ED5-47FC-ABBC-EEFA84AD36A6}" dt="2023-01-21T16:26:51.409" v="3472" actId="26606"/>
          <ac:spMkLst>
            <pc:docMk/>
            <pc:sldMk cId="429267888" sldId="487"/>
            <ac:spMk id="21" creationId="{0671A8AE-40A1-4631-A6B8-581AFF065482}"/>
          </ac:spMkLst>
        </pc:spChg>
        <pc:spChg chg="add">
          <ac:chgData name="Produit Steven" userId="54322200-aa4e-4eff-a502-21a9c8e5c979" providerId="ADAL" clId="{3AA3A900-8ED5-47FC-ABBC-EEFA84AD36A6}" dt="2023-01-21T16:26:51.409" v="3472" actId="26606"/>
          <ac:spMkLst>
            <pc:docMk/>
            <pc:sldMk cId="429267888" sldId="487"/>
            <ac:spMk id="23" creationId="{AB58EF07-17C2-48CF-ABB0-EEF1F17CB8F0}"/>
          </ac:spMkLst>
        </pc:spChg>
        <pc:spChg chg="add">
          <ac:chgData name="Produit Steven" userId="54322200-aa4e-4eff-a502-21a9c8e5c979" providerId="ADAL" clId="{3AA3A900-8ED5-47FC-ABBC-EEFA84AD36A6}" dt="2023-01-21T16:26:51.409" v="3472" actId="26606"/>
          <ac:spMkLst>
            <pc:docMk/>
            <pc:sldMk cId="429267888" sldId="487"/>
            <ac:spMk id="25" creationId="{AF2F604E-43BE-4DC3-B983-E071523364F8}"/>
          </ac:spMkLst>
        </pc:spChg>
        <pc:spChg chg="add">
          <ac:chgData name="Produit Steven" userId="54322200-aa4e-4eff-a502-21a9c8e5c979" providerId="ADAL" clId="{3AA3A900-8ED5-47FC-ABBC-EEFA84AD36A6}" dt="2023-01-21T16:26:51.409" v="3472" actId="26606"/>
          <ac:spMkLst>
            <pc:docMk/>
            <pc:sldMk cId="429267888" sldId="487"/>
            <ac:spMk id="27" creationId="{08C9B587-E65E-4B52-B37C-ABEBB6E87928}"/>
          </ac:spMkLst>
        </pc:spChg>
        <pc:picChg chg="add del mod">
          <ac:chgData name="Produit Steven" userId="54322200-aa4e-4eff-a502-21a9c8e5c979" providerId="ADAL" clId="{3AA3A900-8ED5-47FC-ABBC-EEFA84AD36A6}" dt="2023-01-21T16:27:48.699" v="3476" actId="1076"/>
          <ac:picMkLst>
            <pc:docMk/>
            <pc:sldMk cId="429267888" sldId="487"/>
            <ac:picMk id="5" creationId="{5DA46FC5-7AE2-2797-BC54-C096A525AA62}"/>
          </ac:picMkLst>
        </pc:picChg>
      </pc:sldChg>
      <pc:sldChg chg="modSp">
        <pc:chgData name="Produit Steven" userId="54322200-aa4e-4eff-a502-21a9c8e5c979" providerId="ADAL" clId="{3AA3A900-8ED5-47FC-ABBC-EEFA84AD36A6}" dt="2023-01-21T16:50:51.269" v="4098" actId="20577"/>
        <pc:sldMkLst>
          <pc:docMk/>
          <pc:sldMk cId="1902740229" sldId="488"/>
        </pc:sldMkLst>
        <pc:graphicFrameChg chg="mod">
          <ac:chgData name="Produit Steven" userId="54322200-aa4e-4eff-a502-21a9c8e5c979" providerId="ADAL" clId="{3AA3A900-8ED5-47FC-ABBC-EEFA84AD36A6}" dt="2023-01-21T16:50:51.269" v="4098" actId="20577"/>
          <ac:graphicFrameMkLst>
            <pc:docMk/>
            <pc:sldMk cId="1902740229" sldId="488"/>
            <ac:graphicFrameMk id="2" creationId="{A539C11A-799F-768F-169A-30483C4C491E}"/>
          </ac:graphicFrameMkLst>
        </pc:graphicFrameChg>
      </pc:sldChg>
      <pc:sldChg chg="modSp">
        <pc:chgData name="Produit Steven" userId="54322200-aa4e-4eff-a502-21a9c8e5c979" providerId="ADAL" clId="{3AA3A900-8ED5-47FC-ABBC-EEFA84AD36A6}" dt="2023-01-24T10:24:17.846" v="5038" actId="20577"/>
        <pc:sldMkLst>
          <pc:docMk/>
          <pc:sldMk cId="1999659846" sldId="499"/>
        </pc:sldMkLst>
        <pc:graphicFrameChg chg="mod">
          <ac:chgData name="Produit Steven" userId="54322200-aa4e-4eff-a502-21a9c8e5c979" providerId="ADAL" clId="{3AA3A900-8ED5-47FC-ABBC-EEFA84AD36A6}" dt="2023-01-24T10:24:17.846" v="5038" actId="20577"/>
          <ac:graphicFrameMkLst>
            <pc:docMk/>
            <pc:sldMk cId="1999659846" sldId="499"/>
            <ac:graphicFrameMk id="5" creationId="{89CEB067-3D82-71E1-96BD-69ECFD489F31}"/>
          </ac:graphicFrameMkLst>
        </pc:graphicFrameChg>
      </pc:sldChg>
    </pc:docChg>
  </pc:docChgLst>
  <pc:docChgLst>
    <pc:chgData name="Roduit Valentin" userId="4d522277-f130-4149-98fb-f04d8fa60807" providerId="ADAL" clId="{8CB6562B-C99A-9940-A699-F237DDA2CC28}"/>
    <pc:docChg chg="undo custSel addSld delSld modSld sldOrd addSection modSection">
      <pc:chgData name="Roduit Valentin" userId="4d522277-f130-4149-98fb-f04d8fa60807" providerId="ADAL" clId="{8CB6562B-C99A-9940-A699-F237DDA2CC28}" dt="2023-01-27T10:45:14.758" v="2377"/>
      <pc:docMkLst>
        <pc:docMk/>
      </pc:docMkLst>
      <pc:sldChg chg="addCm">
        <pc:chgData name="Roduit Valentin" userId="4d522277-f130-4149-98fb-f04d8fa60807" providerId="ADAL" clId="{8CB6562B-C99A-9940-A699-F237DDA2CC28}" dt="2023-01-27T09:57:47.955" v="2054"/>
        <pc:sldMkLst>
          <pc:docMk/>
          <pc:sldMk cId="4168372870" sldId="35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Roduit Valentin" userId="4d522277-f130-4149-98fb-f04d8fa60807" providerId="ADAL" clId="{8CB6562B-C99A-9940-A699-F237DDA2CC28}" dt="2023-01-27T09:57:47.955" v="2054"/>
              <pc2:cmMkLst xmlns:pc2="http://schemas.microsoft.com/office/powerpoint/2019/9/main/command">
                <pc:docMk/>
                <pc:sldMk cId="4168372870" sldId="359"/>
                <pc2:cmMk id="{D8671341-6D8B-D848-9BCC-A9746381BD23}"/>
              </pc2:cmMkLst>
            </pc226:cmChg>
          </p:ext>
        </pc:extLst>
      </pc:sldChg>
      <pc:sldChg chg="addCm">
        <pc:chgData name="Roduit Valentin" userId="4d522277-f130-4149-98fb-f04d8fa60807" providerId="ADAL" clId="{8CB6562B-C99A-9940-A699-F237DDA2CC28}" dt="2023-01-27T09:55:43.518" v="2051"/>
        <pc:sldMkLst>
          <pc:docMk/>
          <pc:sldMk cId="3830375602" sldId="42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Roduit Valentin" userId="4d522277-f130-4149-98fb-f04d8fa60807" providerId="ADAL" clId="{8CB6562B-C99A-9940-A699-F237DDA2CC28}" dt="2023-01-27T09:55:43.518" v="2051"/>
              <pc2:cmMkLst xmlns:pc2="http://schemas.microsoft.com/office/powerpoint/2019/9/main/command">
                <pc:docMk/>
                <pc:sldMk cId="3830375602" sldId="422"/>
                <pc2:cmMk id="{01B687B6-AE4B-5F46-B434-2323DF71BC7E}"/>
              </pc2:cmMkLst>
            </pc226:cmChg>
          </p:ext>
        </pc:extLst>
      </pc:sldChg>
      <pc:sldChg chg="addSp delSp modSp mod setBg">
        <pc:chgData name="Roduit Valentin" userId="4d522277-f130-4149-98fb-f04d8fa60807" providerId="ADAL" clId="{8CB6562B-C99A-9940-A699-F237DDA2CC28}" dt="2023-01-27T09:22:51.893" v="2040" actId="20577"/>
        <pc:sldMkLst>
          <pc:docMk/>
          <pc:sldMk cId="380331802" sldId="452"/>
        </pc:sldMkLst>
        <pc:spChg chg="mod">
          <ac:chgData name="Roduit Valentin" userId="4d522277-f130-4149-98fb-f04d8fa60807" providerId="ADAL" clId="{8CB6562B-C99A-9940-A699-F237DDA2CC28}" dt="2023-01-24T10:53:37.160" v="1798" actId="790"/>
          <ac:spMkLst>
            <pc:docMk/>
            <pc:sldMk cId="380331802" sldId="452"/>
            <ac:spMk id="3" creationId="{00000000-0000-0000-0000-000000000000}"/>
          </ac:spMkLst>
        </pc:spChg>
        <pc:spChg chg="mod">
          <ac:chgData name="Roduit Valentin" userId="4d522277-f130-4149-98fb-f04d8fa60807" providerId="ADAL" clId="{8CB6562B-C99A-9940-A699-F237DDA2CC28}" dt="2023-01-27T09:22:51.893" v="2040" actId="20577"/>
          <ac:spMkLst>
            <pc:docMk/>
            <pc:sldMk cId="380331802" sldId="452"/>
            <ac:spMk id="6" creationId="{00000000-0000-0000-0000-000000000000}"/>
          </ac:spMkLst>
        </pc:spChg>
        <pc:spChg chg="add del">
          <ac:chgData name="Roduit Valentin" userId="4d522277-f130-4149-98fb-f04d8fa60807" providerId="ADAL" clId="{8CB6562B-C99A-9940-A699-F237DDA2CC28}" dt="2023-01-21T16:29:43.721" v="1486" actId="26606"/>
          <ac:spMkLst>
            <pc:docMk/>
            <pc:sldMk cId="380331802" sldId="452"/>
            <ac:spMk id="11" creationId="{100EDD19-6802-4EC3-95CE-CFFAB042CFD6}"/>
          </ac:spMkLst>
        </pc:spChg>
        <pc:spChg chg="add del">
          <ac:chgData name="Roduit Valentin" userId="4d522277-f130-4149-98fb-f04d8fa60807" providerId="ADAL" clId="{8CB6562B-C99A-9940-A699-F237DDA2CC28}" dt="2023-01-21T16:29:43.721" v="1486" actId="26606"/>
          <ac:spMkLst>
            <pc:docMk/>
            <pc:sldMk cId="380331802" sldId="452"/>
            <ac:spMk id="13" creationId="{DB17E863-922E-4C26-BD64-E8FD41D28661}"/>
          </ac:spMkLst>
        </pc:spChg>
        <pc:spChg chg="add del">
          <ac:chgData name="Roduit Valentin" userId="4d522277-f130-4149-98fb-f04d8fa60807" providerId="ADAL" clId="{8CB6562B-C99A-9940-A699-F237DDA2CC28}" dt="2023-01-21T16:30:00.616" v="1488" actId="26606"/>
          <ac:spMkLst>
            <pc:docMk/>
            <pc:sldMk cId="380331802" sldId="452"/>
            <ac:spMk id="15" creationId="{081E4A58-353D-44AE-B2FC-2A74E2E400F7}"/>
          </ac:spMkLst>
        </pc:spChg>
        <pc:spChg chg="add del">
          <ac:chgData name="Roduit Valentin" userId="4d522277-f130-4149-98fb-f04d8fa60807" providerId="ADAL" clId="{8CB6562B-C99A-9940-A699-F237DDA2CC28}" dt="2023-01-21T16:30:00.616" v="1488" actId="26606"/>
          <ac:spMkLst>
            <pc:docMk/>
            <pc:sldMk cId="380331802" sldId="452"/>
            <ac:spMk id="16" creationId="{1BB867FF-FC45-48F7-8104-F89BE54909F1}"/>
          </ac:spMkLst>
        </pc:spChg>
        <pc:spChg chg="add del">
          <ac:chgData name="Roduit Valentin" userId="4d522277-f130-4149-98fb-f04d8fa60807" providerId="ADAL" clId="{8CB6562B-C99A-9940-A699-F237DDA2CC28}" dt="2023-01-21T16:30:00.616" v="1488" actId="26606"/>
          <ac:spMkLst>
            <pc:docMk/>
            <pc:sldMk cId="380331802" sldId="452"/>
            <ac:spMk id="17" creationId="{8BB56887-D0D5-4F0C-9E19-7247EB83C8B7}"/>
          </ac:spMkLst>
        </pc:spChg>
        <pc:picChg chg="add del mod">
          <ac:chgData name="Roduit Valentin" userId="4d522277-f130-4149-98fb-f04d8fa60807" providerId="ADAL" clId="{8CB6562B-C99A-9940-A699-F237DDA2CC28}" dt="2023-01-21T16:30:03.872" v="1492" actId="1076"/>
          <ac:picMkLst>
            <pc:docMk/>
            <pc:sldMk cId="380331802" sldId="452"/>
            <ac:picMk id="4" creationId="{94DCA71B-AA7F-6FBA-F148-515979BB1F82}"/>
          </ac:picMkLst>
        </pc:picChg>
        <pc:picChg chg="del mod">
          <ac:chgData name="Roduit Valentin" userId="4d522277-f130-4149-98fb-f04d8fa60807" providerId="ADAL" clId="{8CB6562B-C99A-9940-A699-F237DDA2CC28}" dt="2023-01-21T15:08:13.756" v="645" actId="478"/>
          <ac:picMkLst>
            <pc:docMk/>
            <pc:sldMk cId="380331802" sldId="452"/>
            <ac:picMk id="8" creationId="{7A50E56D-E471-6166-CEEE-FEBFE0B53218}"/>
          </ac:picMkLst>
        </pc:picChg>
        <pc:picChg chg="add del mod">
          <ac:chgData name="Roduit Valentin" userId="4d522277-f130-4149-98fb-f04d8fa60807" providerId="ADAL" clId="{8CB6562B-C99A-9940-A699-F237DDA2CC28}" dt="2023-01-21T16:30:06.524" v="1493" actId="1076"/>
          <ac:picMkLst>
            <pc:docMk/>
            <pc:sldMk cId="380331802" sldId="452"/>
            <ac:picMk id="1026" creationId="{B78D8F34-25DA-040D-ABB5-41D1FF04832C}"/>
          </ac:picMkLst>
        </pc:picChg>
        <pc:cxnChg chg="add del mod">
          <ac:chgData name="Roduit Valentin" userId="4d522277-f130-4149-98fb-f04d8fa60807" providerId="ADAL" clId="{8CB6562B-C99A-9940-A699-F237DDA2CC28}" dt="2023-01-21T16:30:01.070" v="1489" actId="478"/>
          <ac:cxnSpMkLst>
            <pc:docMk/>
            <pc:sldMk cId="380331802" sldId="452"/>
            <ac:cxnSpMk id="40" creationId="{00000000-0000-0000-0000-000000000000}"/>
          </ac:cxnSpMkLst>
        </pc:cxnChg>
      </pc:sldChg>
      <pc:sldChg chg="addSp delSp modSp mod modNotesTx">
        <pc:chgData name="Roduit Valentin" userId="4d522277-f130-4149-98fb-f04d8fa60807" providerId="ADAL" clId="{8CB6562B-C99A-9940-A699-F237DDA2CC28}" dt="2023-01-27T10:44:46.562" v="2373"/>
        <pc:sldMkLst>
          <pc:docMk/>
          <pc:sldMk cId="544291408" sldId="457"/>
        </pc:sldMkLst>
        <pc:spChg chg="add del mod">
          <ac:chgData name="Roduit Valentin" userId="4d522277-f130-4149-98fb-f04d8fa60807" providerId="ADAL" clId="{8CB6562B-C99A-9940-A699-F237DDA2CC28}" dt="2023-01-21T16:27:52.467" v="1477" actId="26606"/>
          <ac:spMkLst>
            <pc:docMk/>
            <pc:sldMk cId="544291408" sldId="457"/>
            <ac:spMk id="2" creationId="{FE79FC70-4821-73B8-0239-81807F64644C}"/>
          </ac:spMkLst>
        </pc:spChg>
        <pc:spChg chg="mod">
          <ac:chgData name="Roduit Valentin" userId="4d522277-f130-4149-98fb-f04d8fa60807" providerId="ADAL" clId="{8CB6562B-C99A-9940-A699-F237DDA2CC28}" dt="2023-01-21T16:25:23.968" v="1465" actId="20577"/>
          <ac:spMkLst>
            <pc:docMk/>
            <pc:sldMk cId="544291408" sldId="457"/>
            <ac:spMk id="3" creationId="{00000000-0000-0000-0000-000000000000}"/>
          </ac:spMkLst>
        </pc:spChg>
        <pc:spChg chg="del mod">
          <ac:chgData name="Roduit Valentin" userId="4d522277-f130-4149-98fb-f04d8fa60807" providerId="ADAL" clId="{8CB6562B-C99A-9940-A699-F237DDA2CC28}" dt="2023-01-21T15:52:21.692" v="1082" actId="478"/>
          <ac:spMkLst>
            <pc:docMk/>
            <pc:sldMk cId="544291408" sldId="457"/>
            <ac:spMk id="4" creationId="{8EE93BAE-7A3C-A501-38FB-86F0D783F9FF}"/>
          </ac:spMkLst>
        </pc:spChg>
        <pc:spChg chg="add mod">
          <ac:chgData name="Roduit Valentin" userId="4d522277-f130-4149-98fb-f04d8fa60807" providerId="ADAL" clId="{8CB6562B-C99A-9940-A699-F237DDA2CC28}" dt="2023-01-27T10:36:38.144" v="2296" actId="1076"/>
          <ac:spMkLst>
            <pc:docMk/>
            <pc:sldMk cId="544291408" sldId="457"/>
            <ac:spMk id="6" creationId="{91E35B26-8D33-4330-0521-B88D3F1AB42B}"/>
          </ac:spMkLst>
        </pc:spChg>
        <pc:graphicFrameChg chg="add del mod">
          <ac:chgData name="Roduit Valentin" userId="4d522277-f130-4149-98fb-f04d8fa60807" providerId="ADAL" clId="{8CB6562B-C99A-9940-A699-F237DDA2CC28}" dt="2023-01-21T16:26:20.914" v="1471" actId="26606"/>
          <ac:graphicFrameMkLst>
            <pc:docMk/>
            <pc:sldMk cId="544291408" sldId="457"/>
            <ac:graphicFrameMk id="10" creationId="{8D65EF5E-CFFE-E948-724F-170983967007}"/>
          </ac:graphicFrameMkLst>
        </pc:graphicFrameChg>
        <pc:graphicFrameChg chg="add mod">
          <ac:chgData name="Roduit Valentin" userId="4d522277-f130-4149-98fb-f04d8fa60807" providerId="ADAL" clId="{8CB6562B-C99A-9940-A699-F237DDA2CC28}" dt="2023-01-27T10:44:46.562" v="2373"/>
          <ac:graphicFrameMkLst>
            <pc:docMk/>
            <pc:sldMk cId="544291408" sldId="457"/>
            <ac:graphicFrameMk id="11" creationId="{5F533E48-9E12-FFD8-D45A-BD49A151014A}"/>
          </ac:graphicFrameMkLst>
        </pc:graphicFrameChg>
        <pc:picChg chg="add mod modCrop">
          <ac:chgData name="Roduit Valentin" userId="4d522277-f130-4149-98fb-f04d8fa60807" providerId="ADAL" clId="{8CB6562B-C99A-9940-A699-F237DDA2CC28}" dt="2023-01-24T10:52:02.928" v="1797" actId="14100"/>
          <ac:picMkLst>
            <pc:docMk/>
            <pc:sldMk cId="544291408" sldId="457"/>
            <ac:picMk id="2" creationId="{23DAE46B-74EB-76FB-7ED6-27A8A753976D}"/>
          </ac:picMkLst>
        </pc:picChg>
        <pc:picChg chg="add mod">
          <ac:chgData name="Roduit Valentin" userId="4d522277-f130-4149-98fb-f04d8fa60807" providerId="ADAL" clId="{8CB6562B-C99A-9940-A699-F237DDA2CC28}" dt="2023-01-27T10:36:41.033" v="2297" actId="1076"/>
          <ac:picMkLst>
            <pc:docMk/>
            <pc:sldMk cId="544291408" sldId="457"/>
            <ac:picMk id="5" creationId="{D19DD31A-0286-9D0A-E634-8EF6D6C21C4F}"/>
          </ac:picMkLst>
        </pc:picChg>
        <pc:picChg chg="add del mod modCrop">
          <ac:chgData name="Roduit Valentin" userId="4d522277-f130-4149-98fb-f04d8fa60807" providerId="ADAL" clId="{8CB6562B-C99A-9940-A699-F237DDA2CC28}" dt="2023-01-24T10:51:31.145" v="1790" actId="478"/>
          <ac:picMkLst>
            <pc:docMk/>
            <pc:sldMk cId="544291408" sldId="457"/>
            <ac:picMk id="8" creationId="{6FEE74AB-EDB8-D235-125C-16B2466A50EA}"/>
          </ac:picMkLst>
        </pc:picChg>
      </pc:sldChg>
      <pc:sldChg chg="addSp delSp modSp mod">
        <pc:chgData name="Roduit Valentin" userId="4d522277-f130-4149-98fb-f04d8fa60807" providerId="ADAL" clId="{8CB6562B-C99A-9940-A699-F237DDA2CC28}" dt="2023-01-27T10:43:56.420" v="2367"/>
        <pc:sldMkLst>
          <pc:docMk/>
          <pc:sldMk cId="3035056403" sldId="458"/>
        </pc:sldMkLst>
        <pc:spChg chg="del mod">
          <ac:chgData name="Roduit Valentin" userId="4d522277-f130-4149-98fb-f04d8fa60807" providerId="ADAL" clId="{8CB6562B-C99A-9940-A699-F237DDA2CC28}" dt="2023-01-21T16:33:30.464" v="1496" actId="26606"/>
          <ac:spMkLst>
            <pc:docMk/>
            <pc:sldMk cId="3035056403" sldId="458"/>
            <ac:spMk id="5" creationId="{39EAE0DB-13A8-55BA-9C54-2038FCB0D931}"/>
          </ac:spMkLst>
        </pc:spChg>
        <pc:graphicFrameChg chg="add mod">
          <ac:chgData name="Roduit Valentin" userId="4d522277-f130-4149-98fb-f04d8fa60807" providerId="ADAL" clId="{8CB6562B-C99A-9940-A699-F237DDA2CC28}" dt="2023-01-27T10:43:56.420" v="2367"/>
          <ac:graphicFrameMkLst>
            <pc:docMk/>
            <pc:sldMk cId="3035056403" sldId="458"/>
            <ac:graphicFrameMk id="2052" creationId="{C6224752-5B82-BF22-DD07-D4C54074FFFB}"/>
          </ac:graphicFrameMkLst>
        </pc:graphicFrameChg>
        <pc:picChg chg="mod">
          <ac:chgData name="Roduit Valentin" userId="4d522277-f130-4149-98fb-f04d8fa60807" providerId="ADAL" clId="{8CB6562B-C99A-9940-A699-F237DDA2CC28}" dt="2023-01-24T10:43:25.889" v="1774" actId="14100"/>
          <ac:picMkLst>
            <pc:docMk/>
            <pc:sldMk cId="3035056403" sldId="458"/>
            <ac:picMk id="2" creationId="{D0208A24-E60E-1CD2-1795-692E74A7EE02}"/>
          </ac:picMkLst>
        </pc:picChg>
        <pc:picChg chg="mod">
          <ac:chgData name="Roduit Valentin" userId="4d522277-f130-4149-98fb-f04d8fa60807" providerId="ADAL" clId="{8CB6562B-C99A-9940-A699-F237DDA2CC28}" dt="2023-01-24T10:43:22.221" v="1773" actId="14100"/>
          <ac:picMkLst>
            <pc:docMk/>
            <pc:sldMk cId="3035056403" sldId="458"/>
            <ac:picMk id="2050" creationId="{6A0FF341-463F-4B72-B85D-4DC8CDB802E5}"/>
          </ac:picMkLst>
        </pc:picChg>
      </pc:sldChg>
      <pc:sldChg chg="addSp delSp modSp del mod setBg setClrOvrMap">
        <pc:chgData name="Roduit Valentin" userId="4d522277-f130-4149-98fb-f04d8fa60807" providerId="ADAL" clId="{8CB6562B-C99A-9940-A699-F237DDA2CC28}" dt="2023-01-21T16:45:08.853" v="1570" actId="2696"/>
        <pc:sldMkLst>
          <pc:docMk/>
          <pc:sldMk cId="2652156410" sldId="459"/>
        </pc:sldMkLst>
        <pc:spChg chg="add del mod ord">
          <ac:chgData name="Roduit Valentin" userId="4d522277-f130-4149-98fb-f04d8fa60807" providerId="ADAL" clId="{8CB6562B-C99A-9940-A699-F237DDA2CC28}" dt="2023-01-21T16:41:37.599" v="1533" actId="478"/>
          <ac:spMkLst>
            <pc:docMk/>
            <pc:sldMk cId="2652156410" sldId="459"/>
            <ac:spMk id="2" creationId="{8C6705AE-493A-8E76-CC05-3DAD89A7163E}"/>
          </ac:spMkLst>
        </pc:spChg>
        <pc:spChg chg="mod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" creationId="{00000000-0000-0000-0000-000000000000}"/>
          </ac:spMkLst>
        </pc:spChg>
        <pc:spChg chg="del">
          <ac:chgData name="Roduit Valentin" userId="4d522277-f130-4149-98fb-f04d8fa60807" providerId="ADAL" clId="{8CB6562B-C99A-9940-A699-F237DDA2CC28}" dt="2023-01-21T15:58:49.164" v="1252" actId="478"/>
          <ac:spMkLst>
            <pc:docMk/>
            <pc:sldMk cId="2652156410" sldId="459"/>
            <ac:spMk id="4" creationId="{6C5131B3-6897-B83F-CD98-827BD83824A4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83" creationId="{2EEE8F11-3582-44B7-9869-F2D26D7DD9D4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85" creationId="{2141F1CC-6A53-4BCF-9127-AABB52E2497E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87" creationId="{C20C2C41-D9A8-45BE-9E21-91268EC186D8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89" creationId="{561B2B49-7142-4CA8-A929-4671548E6A5A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91" creationId="{B38B1FC8-38BF-4066-8F4A-12EEC1C1AF64}"/>
          </ac:spMkLst>
        </pc:spChg>
        <pc:spChg chg="del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93" creationId="{178B4B56-5CC4-4608-A9A9-996108D35B5B}"/>
          </ac:spMkLst>
        </pc:spChg>
        <pc:spChg chg="add">
          <ac:chgData name="Roduit Valentin" userId="4d522277-f130-4149-98fb-f04d8fa60807" providerId="ADAL" clId="{8CB6562B-C99A-9940-A699-F237DDA2CC28}" dt="2023-01-21T16:34:31.585" v="1504" actId="26606"/>
          <ac:spMkLst>
            <pc:docMk/>
            <pc:sldMk cId="2652156410" sldId="459"/>
            <ac:spMk id="3098" creationId="{A034DC13-4CA6-4DDF-96D6-2C1F3CD50805}"/>
          </ac:spMkLst>
        </pc:spChg>
        <pc:grpChg chg="add">
          <ac:chgData name="Roduit Valentin" userId="4d522277-f130-4149-98fb-f04d8fa60807" providerId="ADAL" clId="{8CB6562B-C99A-9940-A699-F237DDA2CC28}" dt="2023-01-21T16:34:31.585" v="1504" actId="26606"/>
          <ac:grpSpMkLst>
            <pc:docMk/>
            <pc:sldMk cId="2652156410" sldId="459"/>
            <ac:grpSpMk id="3100" creationId="{AB83855D-F0F4-42E8-9047-A13022476CC0}"/>
          </ac:grpSpMkLst>
        </pc:grpChg>
        <pc:graphicFrameChg chg="add mod">
          <ac:chgData name="Roduit Valentin" userId="4d522277-f130-4149-98fb-f04d8fa60807" providerId="ADAL" clId="{8CB6562B-C99A-9940-A699-F237DDA2CC28}" dt="2023-01-21T16:42:10.821" v="1534" actId="1076"/>
          <ac:graphicFrameMkLst>
            <pc:docMk/>
            <pc:sldMk cId="2652156410" sldId="459"/>
            <ac:graphicFrameMk id="6" creationId="{4C6F19A0-1E05-5A00-57AD-393D86C79783}"/>
          </ac:graphicFrameMkLst>
        </pc:graphicFrameChg>
        <pc:picChg chg="mod">
          <ac:chgData name="Roduit Valentin" userId="4d522277-f130-4149-98fb-f04d8fa60807" providerId="ADAL" clId="{8CB6562B-C99A-9940-A699-F237DDA2CC28}" dt="2023-01-21T16:34:31.585" v="1504" actId="26606"/>
          <ac:picMkLst>
            <pc:docMk/>
            <pc:sldMk cId="2652156410" sldId="459"/>
            <ac:picMk id="7" creationId="{A0B015B5-6ABC-A042-D7B2-115EC3449CE7}"/>
          </ac:picMkLst>
        </pc:picChg>
        <pc:picChg chg="mod ord">
          <ac:chgData name="Roduit Valentin" userId="4d522277-f130-4149-98fb-f04d8fa60807" providerId="ADAL" clId="{8CB6562B-C99A-9940-A699-F237DDA2CC28}" dt="2023-01-21T16:34:31.585" v="1504" actId="26606"/>
          <ac:picMkLst>
            <pc:docMk/>
            <pc:sldMk cId="2652156410" sldId="459"/>
            <ac:picMk id="9" creationId="{98FAE241-797C-9128-59EB-9CB6457AC845}"/>
          </ac:picMkLst>
        </pc:picChg>
        <pc:picChg chg="mod">
          <ac:chgData name="Roduit Valentin" userId="4d522277-f130-4149-98fb-f04d8fa60807" providerId="ADAL" clId="{8CB6562B-C99A-9940-A699-F237DDA2CC28}" dt="2023-01-21T16:34:31.585" v="1504" actId="26606"/>
          <ac:picMkLst>
            <pc:docMk/>
            <pc:sldMk cId="2652156410" sldId="459"/>
            <ac:picMk id="3076" creationId="{E83BEC11-4AAE-6CC5-1466-4917F20A33DE}"/>
          </ac:picMkLst>
        </pc:picChg>
        <pc:picChg chg="mod ord">
          <ac:chgData name="Roduit Valentin" userId="4d522277-f130-4149-98fb-f04d8fa60807" providerId="ADAL" clId="{8CB6562B-C99A-9940-A699-F237DDA2CC28}" dt="2023-01-21T16:34:31.585" v="1504" actId="26606"/>
          <ac:picMkLst>
            <pc:docMk/>
            <pc:sldMk cId="2652156410" sldId="459"/>
            <ac:picMk id="3078" creationId="{A40214D6-16E2-DE03-A064-132210F39C33}"/>
          </ac:picMkLst>
        </pc:picChg>
      </pc:sldChg>
      <pc:sldChg chg="ord">
        <pc:chgData name="Roduit Valentin" userId="4d522277-f130-4149-98fb-f04d8fa60807" providerId="ADAL" clId="{8CB6562B-C99A-9940-A699-F237DDA2CC28}" dt="2023-01-21T16:15:53.712" v="1454" actId="20578"/>
        <pc:sldMkLst>
          <pc:docMk/>
          <pc:sldMk cId="2303167853" sldId="460"/>
        </pc:sldMkLst>
      </pc:sldChg>
      <pc:sldChg chg="ord">
        <pc:chgData name="Roduit Valentin" userId="4d522277-f130-4149-98fb-f04d8fa60807" providerId="ADAL" clId="{8CB6562B-C99A-9940-A699-F237DDA2CC28}" dt="2023-01-21T16:15:53.712" v="1454" actId="20578"/>
        <pc:sldMkLst>
          <pc:docMk/>
          <pc:sldMk cId="1426153256" sldId="461"/>
        </pc:sldMkLst>
      </pc:sldChg>
      <pc:sldChg chg="modSp mod">
        <pc:chgData name="Roduit Valentin" userId="4d522277-f130-4149-98fb-f04d8fa60807" providerId="ADAL" clId="{8CB6562B-C99A-9940-A699-F237DDA2CC28}" dt="2023-01-21T15:42:12.290" v="836" actId="20577"/>
        <pc:sldMkLst>
          <pc:docMk/>
          <pc:sldMk cId="4157142472" sldId="462"/>
        </pc:sldMkLst>
        <pc:spChg chg="mod">
          <ac:chgData name="Roduit Valentin" userId="4d522277-f130-4149-98fb-f04d8fa60807" providerId="ADAL" clId="{8CB6562B-C99A-9940-A699-F237DDA2CC28}" dt="2023-01-21T15:42:12.290" v="836" actId="20577"/>
          <ac:spMkLst>
            <pc:docMk/>
            <pc:sldMk cId="4157142472" sldId="462"/>
            <ac:spMk id="2" creationId="{FFA916F1-6F7C-BF98-C5AA-FB1D111D175A}"/>
          </ac:spMkLst>
        </pc:spChg>
      </pc:sldChg>
      <pc:sldChg chg="addSp delSp modSp mod setBg">
        <pc:chgData name="Roduit Valentin" userId="4d522277-f130-4149-98fb-f04d8fa60807" providerId="ADAL" clId="{8CB6562B-C99A-9940-A699-F237DDA2CC28}" dt="2023-01-21T16:49:39.382" v="1586" actId="26606"/>
        <pc:sldMkLst>
          <pc:docMk/>
          <pc:sldMk cId="3745865145" sldId="478"/>
        </pc:sldMkLst>
        <pc:spChg chg="del mod">
          <ac:chgData name="Roduit Valentin" userId="4d522277-f130-4149-98fb-f04d8fa60807" providerId="ADAL" clId="{8CB6562B-C99A-9940-A699-F237DDA2CC28}" dt="2023-01-21T16:49:39.382" v="1586" actId="26606"/>
          <ac:spMkLst>
            <pc:docMk/>
            <pc:sldMk cId="3745865145" sldId="478"/>
            <ac:spMk id="2" creationId="{AD12BDAA-99B8-C91E-45A6-9B9651C6D70D}"/>
          </ac:spMkLst>
        </pc:spChg>
        <pc:spChg chg="mod">
          <ac:chgData name="Roduit Valentin" userId="4d522277-f130-4149-98fb-f04d8fa60807" providerId="ADAL" clId="{8CB6562B-C99A-9940-A699-F237DDA2CC28}" dt="2023-01-21T16:49:39.382" v="1586" actId="26606"/>
          <ac:spMkLst>
            <pc:docMk/>
            <pc:sldMk cId="3745865145" sldId="478"/>
            <ac:spMk id="3" creationId="{00000000-0000-0000-0000-000000000000}"/>
          </ac:spMkLst>
        </pc:spChg>
        <pc:spChg chg="add">
          <ac:chgData name="Roduit Valentin" userId="4d522277-f130-4149-98fb-f04d8fa60807" providerId="ADAL" clId="{8CB6562B-C99A-9940-A699-F237DDA2CC28}" dt="2023-01-21T16:49:39.382" v="1586" actId="26606"/>
          <ac:spMkLst>
            <pc:docMk/>
            <pc:sldMk cId="3745865145" sldId="478"/>
            <ac:spMk id="10" creationId="{B50AB553-2A96-4A92-96F2-93548E096954}"/>
          </ac:spMkLst>
        </pc:spChg>
        <pc:graphicFrameChg chg="add">
          <ac:chgData name="Roduit Valentin" userId="4d522277-f130-4149-98fb-f04d8fa60807" providerId="ADAL" clId="{8CB6562B-C99A-9940-A699-F237DDA2CC28}" dt="2023-01-21T16:49:39.382" v="1586" actId="26606"/>
          <ac:graphicFrameMkLst>
            <pc:docMk/>
            <pc:sldMk cId="3745865145" sldId="478"/>
            <ac:graphicFrameMk id="5" creationId="{89CEB067-3D82-71E1-96BD-69ECFD489F31}"/>
          </ac:graphicFrameMkLst>
        </pc:graphicFrameChg>
        <pc:picChg chg="add">
          <ac:chgData name="Roduit Valentin" userId="4d522277-f130-4149-98fb-f04d8fa60807" providerId="ADAL" clId="{8CB6562B-C99A-9940-A699-F237DDA2CC28}" dt="2023-01-21T16:49:39.382" v="1586" actId="26606"/>
          <ac:picMkLst>
            <pc:docMk/>
            <pc:sldMk cId="3745865145" sldId="478"/>
            <ac:picMk id="6" creationId="{9FD461A6-821A-4033-A38D-E1A78D2EBC1D}"/>
          </ac:picMkLst>
        </pc:picChg>
      </pc:sldChg>
      <pc:sldChg chg="addSp delSp modSp mod modNotesTx">
        <pc:chgData name="Roduit Valentin" userId="4d522277-f130-4149-98fb-f04d8fa60807" providerId="ADAL" clId="{8CB6562B-C99A-9940-A699-F237DDA2CC28}" dt="2023-01-27T10:37:05.344" v="2301" actId="20577"/>
        <pc:sldMkLst>
          <pc:docMk/>
          <pc:sldMk cId="2604841286" sldId="481"/>
        </pc:sldMkLst>
        <pc:spChg chg="add del">
          <ac:chgData name="Roduit Valentin" userId="4d522277-f130-4149-98fb-f04d8fa60807" providerId="ADAL" clId="{8CB6562B-C99A-9940-A699-F237DDA2CC28}" dt="2023-01-21T15:07:07.354" v="579" actId="478"/>
          <ac:spMkLst>
            <pc:docMk/>
            <pc:sldMk cId="2604841286" sldId="481"/>
            <ac:spMk id="2" creationId="{7475444E-2DDB-A0DF-A627-21718AD950B5}"/>
          </ac:spMkLst>
        </pc:spChg>
        <pc:spChg chg="add del mod">
          <ac:chgData name="Roduit Valentin" userId="4d522277-f130-4149-98fb-f04d8fa60807" providerId="ADAL" clId="{8CB6562B-C99A-9940-A699-F237DDA2CC28}" dt="2023-01-21T15:06:37.315" v="570" actId="478"/>
          <ac:spMkLst>
            <pc:docMk/>
            <pc:sldMk cId="2604841286" sldId="481"/>
            <ac:spMk id="4" creationId="{0B0A366A-A514-8907-5E87-392F3913EDF3}"/>
          </ac:spMkLst>
        </pc:spChg>
        <pc:spChg chg="add del mod">
          <ac:chgData name="Roduit Valentin" userId="4d522277-f130-4149-98fb-f04d8fa60807" providerId="ADAL" clId="{8CB6562B-C99A-9940-A699-F237DDA2CC28}" dt="2023-01-21T15:06:53.735" v="574" actId="478"/>
          <ac:spMkLst>
            <pc:docMk/>
            <pc:sldMk cId="2604841286" sldId="481"/>
            <ac:spMk id="8" creationId="{9B4F3802-38D0-DB2C-C645-7B3CDFE0B43A}"/>
          </ac:spMkLst>
        </pc:spChg>
        <pc:spChg chg="add del mod">
          <ac:chgData name="Roduit Valentin" userId="4d522277-f130-4149-98fb-f04d8fa60807" providerId="ADAL" clId="{8CB6562B-C99A-9940-A699-F237DDA2CC28}" dt="2023-01-21T15:07:21.601" v="582" actId="478"/>
          <ac:spMkLst>
            <pc:docMk/>
            <pc:sldMk cId="2604841286" sldId="481"/>
            <ac:spMk id="10" creationId="{CBB1F3A9-5FFA-2F36-8AA3-41C8EDDE641F}"/>
          </ac:spMkLst>
        </pc:spChg>
        <pc:spChg chg="mod ord">
          <ac:chgData name="Roduit Valentin" userId="4d522277-f130-4149-98fb-f04d8fa60807" providerId="ADAL" clId="{8CB6562B-C99A-9940-A699-F237DDA2CC28}" dt="2023-01-24T10:30:10.871" v="1717" actId="790"/>
          <ac:spMkLst>
            <pc:docMk/>
            <pc:sldMk cId="2604841286" sldId="481"/>
            <ac:spMk id="16" creationId="{00000000-0000-0000-0000-000000000000}"/>
          </ac:spMkLst>
        </pc:spChg>
        <pc:spChg chg="del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43" creationId="{0671A8AE-40A1-4631-A6B8-581AFF065482}"/>
          </ac:spMkLst>
        </pc:spChg>
        <pc:spChg chg="del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45" creationId="{AB58EF07-17C2-48CF-ABB0-EEF1F17CB8F0}"/>
          </ac:spMkLst>
        </pc:spChg>
        <pc:spChg chg="del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47" creationId="{AF2F604E-43BE-4DC3-B983-E071523364F8}"/>
          </ac:spMkLst>
        </pc:spChg>
        <pc:spChg chg="del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49" creationId="{08C9B587-E65E-4B52-B37C-ABEBB6E87928}"/>
          </ac:spMkLst>
        </pc:spChg>
        <pc:spChg chg="add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54" creationId="{0671A8AE-40A1-4631-A6B8-581AFF065482}"/>
          </ac:spMkLst>
        </pc:spChg>
        <pc:spChg chg="add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56" creationId="{AB58EF07-17C2-48CF-ABB0-EEF1F17CB8F0}"/>
          </ac:spMkLst>
        </pc:spChg>
        <pc:spChg chg="add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58" creationId="{AF2F604E-43BE-4DC3-B983-E071523364F8}"/>
          </ac:spMkLst>
        </pc:spChg>
        <pc:spChg chg="add">
          <ac:chgData name="Roduit Valentin" userId="4d522277-f130-4149-98fb-f04d8fa60807" providerId="ADAL" clId="{8CB6562B-C99A-9940-A699-F237DDA2CC28}" dt="2023-01-21T15:07:33.929" v="587" actId="26606"/>
          <ac:spMkLst>
            <pc:docMk/>
            <pc:sldMk cId="2604841286" sldId="481"/>
            <ac:spMk id="60" creationId="{08C9B587-E65E-4B52-B37C-ABEBB6E87928}"/>
          </ac:spMkLst>
        </pc:spChg>
        <pc:picChg chg="add del mod">
          <ac:chgData name="Roduit Valentin" userId="4d522277-f130-4149-98fb-f04d8fa60807" providerId="ADAL" clId="{8CB6562B-C99A-9940-A699-F237DDA2CC28}" dt="2023-01-21T15:07:17.894" v="581" actId="478"/>
          <ac:picMkLst>
            <pc:docMk/>
            <pc:sldMk cId="2604841286" sldId="481"/>
            <ac:picMk id="6" creationId="{B4D11D7B-B4B3-FB78-B68E-39CD22D6240E}"/>
          </ac:picMkLst>
        </pc:picChg>
        <pc:picChg chg="add mod">
          <ac:chgData name="Roduit Valentin" userId="4d522277-f130-4149-98fb-f04d8fa60807" providerId="ADAL" clId="{8CB6562B-C99A-9940-A699-F237DDA2CC28}" dt="2023-01-24T10:30:14.115" v="1719" actId="1076"/>
          <ac:picMkLst>
            <pc:docMk/>
            <pc:sldMk cId="2604841286" sldId="481"/>
            <ac:picMk id="12" creationId="{3F2D005F-973C-B2CD-CBE2-12C976B8DE05}"/>
          </ac:picMkLst>
        </pc:picChg>
        <pc:picChg chg="add del mod">
          <ac:chgData name="Roduit Valentin" userId="4d522277-f130-4149-98fb-f04d8fa60807" providerId="ADAL" clId="{8CB6562B-C99A-9940-A699-F237DDA2CC28}" dt="2023-01-21T15:07:07.354" v="579" actId="478"/>
          <ac:picMkLst>
            <pc:docMk/>
            <pc:sldMk cId="2604841286" sldId="481"/>
            <ac:picMk id="27" creationId="{00000000-0000-0000-0000-000000000000}"/>
          </ac:picMkLst>
        </pc:picChg>
      </pc:sldChg>
      <pc:sldChg chg="addSp delSp modSp add mod">
        <pc:chgData name="Roduit Valentin" userId="4d522277-f130-4149-98fb-f04d8fa60807" providerId="ADAL" clId="{8CB6562B-C99A-9940-A699-F237DDA2CC28}" dt="2023-01-27T10:14:47.230" v="2059" actId="58"/>
        <pc:sldMkLst>
          <pc:docMk/>
          <pc:sldMk cId="450846964" sldId="482"/>
        </pc:sldMkLst>
        <pc:spChg chg="mod">
          <ac:chgData name="Roduit Valentin" userId="4d522277-f130-4149-98fb-f04d8fa60807" providerId="ADAL" clId="{8CB6562B-C99A-9940-A699-F237DDA2CC28}" dt="2023-01-27T08:20:05.148" v="1935" actId="790"/>
          <ac:spMkLst>
            <pc:docMk/>
            <pc:sldMk cId="450846964" sldId="482"/>
            <ac:spMk id="3" creationId="{00000000-0000-0000-0000-000000000000}"/>
          </ac:spMkLst>
        </pc:spChg>
        <pc:spChg chg="mod">
          <ac:chgData name="Roduit Valentin" userId="4d522277-f130-4149-98fb-f04d8fa60807" providerId="ADAL" clId="{8CB6562B-C99A-9940-A699-F237DDA2CC28}" dt="2023-01-27T07:46:59.133" v="1840" actId="207"/>
          <ac:spMkLst>
            <pc:docMk/>
            <pc:sldMk cId="450846964" sldId="482"/>
            <ac:spMk id="6" creationId="{00000000-0000-0000-0000-000000000000}"/>
          </ac:spMkLst>
        </pc:spChg>
        <pc:spChg chg="mod">
          <ac:chgData name="Roduit Valentin" userId="4d522277-f130-4149-98fb-f04d8fa60807" providerId="ADAL" clId="{8CB6562B-C99A-9940-A699-F237DDA2CC28}" dt="2023-01-27T10:14:47.230" v="2059" actId="58"/>
          <ac:spMkLst>
            <pc:docMk/>
            <pc:sldMk cId="450846964" sldId="482"/>
            <ac:spMk id="9" creationId="{6F9417FC-8C44-712C-6304-B093BEF48B89}"/>
          </ac:spMkLst>
        </pc:spChg>
        <pc:spChg chg="mod">
          <ac:chgData name="Roduit Valentin" userId="4d522277-f130-4149-98fb-f04d8fa60807" providerId="ADAL" clId="{8CB6562B-C99A-9940-A699-F237DDA2CC28}" dt="2023-01-27T10:09:35.384" v="2056" actId="58"/>
          <ac:spMkLst>
            <pc:docMk/>
            <pc:sldMk cId="450846964" sldId="482"/>
            <ac:spMk id="10" creationId="{F3128036-D629-BC6D-A0C3-FA5B528085B3}"/>
          </ac:spMkLst>
        </pc:spChg>
        <pc:spChg chg="add del mod">
          <ac:chgData name="Roduit Valentin" userId="4d522277-f130-4149-98fb-f04d8fa60807" providerId="ADAL" clId="{8CB6562B-C99A-9940-A699-F237DDA2CC28}" dt="2023-01-24T10:49:21.314" v="1786"/>
          <ac:spMkLst>
            <pc:docMk/>
            <pc:sldMk cId="450846964" sldId="482"/>
            <ac:spMk id="11" creationId="{BCF6F304-FADE-9E82-8A0C-318E58EFFFBF}"/>
          </ac:spMkLst>
        </pc:spChg>
        <pc:grpChg chg="add del mod">
          <ac:chgData name="Roduit Valentin" userId="4d522277-f130-4149-98fb-f04d8fa60807" providerId="ADAL" clId="{8CB6562B-C99A-9940-A699-F237DDA2CC28}" dt="2023-01-24T10:49:35.342" v="1789" actId="478"/>
          <ac:grpSpMkLst>
            <pc:docMk/>
            <pc:sldMk cId="450846964" sldId="482"/>
            <ac:grpSpMk id="12" creationId="{68980DE1-C214-914C-74CE-54AE14504A6A}"/>
          </ac:grpSpMkLst>
        </pc:grpChg>
        <pc:grpChg chg="add del mod">
          <ac:chgData name="Roduit Valentin" userId="4d522277-f130-4149-98fb-f04d8fa60807" providerId="ADAL" clId="{8CB6562B-C99A-9940-A699-F237DDA2CC28}" dt="2023-01-24T10:49:32.276" v="1788" actId="478"/>
          <ac:grpSpMkLst>
            <pc:docMk/>
            <pc:sldMk cId="450846964" sldId="482"/>
            <ac:grpSpMk id="13" creationId="{58E638E3-40CC-AD52-941C-B129F84A213E}"/>
          </ac:grpSpMkLst>
        </pc:grpChg>
        <pc:picChg chg="add mod">
          <ac:chgData name="Roduit Valentin" userId="4d522277-f130-4149-98fb-f04d8fa60807" providerId="ADAL" clId="{8CB6562B-C99A-9940-A699-F237DDA2CC28}" dt="2023-01-24T10:48:39.044" v="1778" actId="14100"/>
          <ac:picMkLst>
            <pc:docMk/>
            <pc:sldMk cId="450846964" sldId="482"/>
            <ac:picMk id="2" creationId="{866233BA-EDD0-6320-77F1-903D42BC69BF}"/>
          </ac:picMkLst>
        </pc:picChg>
        <pc:picChg chg="add del mod">
          <ac:chgData name="Roduit Valentin" userId="4d522277-f130-4149-98fb-f04d8fa60807" providerId="ADAL" clId="{8CB6562B-C99A-9940-A699-F237DDA2CC28}" dt="2023-01-24T10:48:32.818" v="1775" actId="478"/>
          <ac:picMkLst>
            <pc:docMk/>
            <pc:sldMk cId="450846964" sldId="482"/>
            <ac:picMk id="4" creationId="{842E4B2B-B21C-CA9B-1B53-8F3EA43DBCEC}"/>
          </ac:picMkLst>
        </pc:picChg>
        <pc:picChg chg="mod">
          <ac:chgData name="Roduit Valentin" userId="4d522277-f130-4149-98fb-f04d8fa60807" providerId="ADAL" clId="{8CB6562B-C99A-9940-A699-F237DDA2CC28}" dt="2023-01-27T07:46:48.325" v="1838" actId="14100"/>
          <ac:picMkLst>
            <pc:docMk/>
            <pc:sldMk cId="450846964" sldId="482"/>
            <ac:picMk id="5" creationId="{6DEDB8D6-076C-72C6-9942-EAC8E2B58BEE}"/>
          </ac:picMkLst>
        </pc:picChg>
        <pc:picChg chg="add del mod modCrop">
          <ac:chgData name="Roduit Valentin" userId="4d522277-f130-4149-98fb-f04d8fa60807" providerId="ADAL" clId="{8CB6562B-C99A-9940-A699-F237DDA2CC28}" dt="2023-01-24T10:48:41.757" v="1779" actId="478"/>
          <ac:picMkLst>
            <pc:docMk/>
            <pc:sldMk cId="450846964" sldId="482"/>
            <ac:picMk id="7" creationId="{45C1A103-2DFC-CABD-668E-8ED056B02C11}"/>
          </ac:picMkLst>
        </pc:picChg>
        <pc:picChg chg="mod">
          <ac:chgData name="Roduit Valentin" userId="4d522277-f130-4149-98fb-f04d8fa60807" providerId="ADAL" clId="{8CB6562B-C99A-9940-A699-F237DDA2CC28}" dt="2023-01-21T15:00:38.973" v="511" actId="1076"/>
          <ac:picMkLst>
            <pc:docMk/>
            <pc:sldMk cId="450846964" sldId="482"/>
            <ac:picMk id="8" creationId="{7A50E56D-E471-6166-CEEE-FEBFE0B53218}"/>
          </ac:picMkLst>
        </pc:picChg>
        <pc:picChg chg="add mod topLvl">
          <ac:chgData name="Roduit Valentin" userId="4d522277-f130-4149-98fb-f04d8fa60807" providerId="ADAL" clId="{8CB6562B-C99A-9940-A699-F237DDA2CC28}" dt="2023-01-24T10:49:35.342" v="1789" actId="478"/>
          <ac:picMkLst>
            <pc:docMk/>
            <pc:sldMk cId="450846964" sldId="482"/>
            <ac:picMk id="15" creationId="{16620EAE-B55B-33BA-83F4-AA17FD03BB7C}"/>
          </ac:picMkLst>
        </pc:picChg>
        <pc:picChg chg="del">
          <ac:chgData name="Roduit Valentin" userId="4d522277-f130-4149-98fb-f04d8fa60807" providerId="ADAL" clId="{8CB6562B-C99A-9940-A699-F237DDA2CC28}" dt="2023-01-21T14:55:07.437" v="476" actId="478"/>
          <ac:picMkLst>
            <pc:docMk/>
            <pc:sldMk cId="450846964" sldId="482"/>
            <ac:picMk id="1026" creationId="{B78D8F34-25DA-040D-ABB5-41D1FF04832C}"/>
          </ac:picMkLst>
        </pc:picChg>
        <pc:cxnChg chg="add del mod topLvl">
          <ac:chgData name="Roduit Valentin" userId="4d522277-f130-4149-98fb-f04d8fa60807" providerId="ADAL" clId="{8CB6562B-C99A-9940-A699-F237DDA2CC28}" dt="2023-01-24T10:49:35.342" v="1789" actId="478"/>
          <ac:cxnSpMkLst>
            <pc:docMk/>
            <pc:sldMk cId="450846964" sldId="482"/>
            <ac:cxnSpMk id="14" creationId="{3B802562-5168-0B82-A69A-85568F22BE09}"/>
          </ac:cxnSpMkLst>
        </pc:cxnChg>
        <pc:cxnChg chg="add del mod">
          <ac:chgData name="Roduit Valentin" userId="4d522277-f130-4149-98fb-f04d8fa60807" providerId="ADAL" clId="{8CB6562B-C99A-9940-A699-F237DDA2CC28}" dt="2023-01-24T10:49:32.276" v="1788" actId="478"/>
          <ac:cxnSpMkLst>
            <pc:docMk/>
            <pc:sldMk cId="450846964" sldId="482"/>
            <ac:cxnSpMk id="16" creationId="{AFD4E872-6243-F1BB-AC46-6CC66C68D3D9}"/>
          </ac:cxnSpMkLst>
        </pc:cxnChg>
        <pc:cxnChg chg="mod">
          <ac:chgData name="Roduit Valentin" userId="4d522277-f130-4149-98fb-f04d8fa60807" providerId="ADAL" clId="{8CB6562B-C99A-9940-A699-F237DDA2CC28}" dt="2023-01-21T14:55:20.018" v="481" actId="1076"/>
          <ac:cxnSpMkLst>
            <pc:docMk/>
            <pc:sldMk cId="450846964" sldId="482"/>
            <ac:cxnSpMk id="40" creationId="{00000000-0000-0000-0000-000000000000}"/>
          </ac:cxnSpMkLst>
        </pc:cxnChg>
      </pc:sldChg>
      <pc:sldChg chg="modSp mod">
        <pc:chgData name="Roduit Valentin" userId="4d522277-f130-4149-98fb-f04d8fa60807" providerId="ADAL" clId="{8CB6562B-C99A-9940-A699-F237DDA2CC28}" dt="2023-01-27T08:19:51.786" v="1934" actId="790"/>
        <pc:sldMkLst>
          <pc:docMk/>
          <pc:sldMk cId="3078263598" sldId="484"/>
        </pc:sldMkLst>
        <pc:spChg chg="mod">
          <ac:chgData name="Roduit Valentin" userId="4d522277-f130-4149-98fb-f04d8fa60807" providerId="ADAL" clId="{8CB6562B-C99A-9940-A699-F237DDA2CC28}" dt="2023-01-27T08:19:51.786" v="1934" actId="790"/>
          <ac:spMkLst>
            <pc:docMk/>
            <pc:sldMk cId="3078263598" sldId="484"/>
            <ac:spMk id="16" creationId="{00000000-0000-0000-0000-000000000000}"/>
          </ac:spMkLst>
        </pc:spChg>
      </pc:sldChg>
      <pc:sldChg chg="addSp delSp modSp add mod modNotesTx">
        <pc:chgData name="Roduit Valentin" userId="4d522277-f130-4149-98fb-f04d8fa60807" providerId="ADAL" clId="{8CB6562B-C99A-9940-A699-F237DDA2CC28}" dt="2023-01-27T10:37:33.277" v="2348" actId="20577"/>
        <pc:sldMkLst>
          <pc:docMk/>
          <pc:sldMk cId="1428112747" sldId="485"/>
        </pc:sldMkLst>
        <pc:spChg chg="add del mod">
          <ac:chgData name="Roduit Valentin" userId="4d522277-f130-4149-98fb-f04d8fa60807" providerId="ADAL" clId="{8CB6562B-C99A-9940-A699-F237DDA2CC28}" dt="2023-01-21T15:17:39.820" v="695" actId="478"/>
          <ac:spMkLst>
            <pc:docMk/>
            <pc:sldMk cId="1428112747" sldId="485"/>
            <ac:spMk id="3" creationId="{D75C547B-563D-70B8-ABBE-0E5D630495F3}"/>
          </ac:spMkLst>
        </pc:spChg>
        <pc:spChg chg="mod">
          <ac:chgData name="Roduit Valentin" userId="4d522277-f130-4149-98fb-f04d8fa60807" providerId="ADAL" clId="{8CB6562B-C99A-9940-A699-F237DDA2CC28}" dt="2023-01-27T08:11:41.207" v="1927" actId="790"/>
          <ac:spMkLst>
            <pc:docMk/>
            <pc:sldMk cId="1428112747" sldId="485"/>
            <ac:spMk id="16" creationId="{00000000-0000-0000-0000-000000000000}"/>
          </ac:spMkLst>
        </pc:spChg>
        <pc:picChg chg="add mod modCrop">
          <ac:chgData name="Roduit Valentin" userId="4d522277-f130-4149-98fb-f04d8fa60807" providerId="ADAL" clId="{8CB6562B-C99A-9940-A699-F237DDA2CC28}" dt="2023-01-23T07:45:22.533" v="1600" actId="1076"/>
          <ac:picMkLst>
            <pc:docMk/>
            <pc:sldMk cId="1428112747" sldId="485"/>
            <ac:picMk id="5" creationId="{5DA46FC5-7AE2-2797-BC54-C096A525AA62}"/>
          </ac:picMkLst>
        </pc:picChg>
        <pc:picChg chg="del">
          <ac:chgData name="Roduit Valentin" userId="4d522277-f130-4149-98fb-f04d8fa60807" providerId="ADAL" clId="{8CB6562B-C99A-9940-A699-F237DDA2CC28}" dt="2023-01-21T15:17:37.980" v="694" actId="478"/>
          <ac:picMkLst>
            <pc:docMk/>
            <pc:sldMk cId="1428112747" sldId="485"/>
            <ac:picMk id="27" creationId="{00000000-0000-0000-0000-000000000000}"/>
          </ac:picMkLst>
        </pc:picChg>
      </pc:sldChg>
      <pc:sldChg chg="addSp delSp modSp add mod ord setBg addCm delCm modCm">
        <pc:chgData name="Roduit Valentin" userId="4d522277-f130-4149-98fb-f04d8fa60807" providerId="ADAL" clId="{8CB6562B-C99A-9940-A699-F237DDA2CC28}" dt="2023-01-27T10:37:39.652" v="2349"/>
        <pc:sldMkLst>
          <pc:docMk/>
          <pc:sldMk cId="3246175013" sldId="486"/>
        </pc:sldMkLst>
        <pc:spChg chg="del">
          <ac:chgData name="Roduit Valentin" userId="4d522277-f130-4149-98fb-f04d8fa60807" providerId="ADAL" clId="{8CB6562B-C99A-9940-A699-F237DDA2CC28}" dt="2023-01-21T16:03:08.990" v="1311" actId="26606"/>
          <ac:spMkLst>
            <pc:docMk/>
            <pc:sldMk cId="3246175013" sldId="486"/>
            <ac:spMk id="2" creationId="{FFA916F1-6F7C-BF98-C5AA-FB1D111D175A}"/>
          </ac:spMkLst>
        </pc:spChg>
        <pc:spChg chg="mod">
          <ac:chgData name="Roduit Valentin" userId="4d522277-f130-4149-98fb-f04d8fa60807" providerId="ADAL" clId="{8CB6562B-C99A-9940-A699-F237DDA2CC28}" dt="2023-01-21T16:06:18.319" v="1334" actId="20577"/>
          <ac:spMkLst>
            <pc:docMk/>
            <pc:sldMk cId="3246175013" sldId="486"/>
            <ac:spMk id="3" creationId="{00000000-0000-0000-0000-000000000000}"/>
          </ac:spMkLst>
        </pc:spChg>
        <pc:spChg chg="add">
          <ac:chgData name="Roduit Valentin" userId="4d522277-f130-4149-98fb-f04d8fa60807" providerId="ADAL" clId="{8CB6562B-C99A-9940-A699-F237DDA2CC28}" dt="2023-01-21T16:03:08.990" v="1311" actId="26606"/>
          <ac:spMkLst>
            <pc:docMk/>
            <pc:sldMk cId="3246175013" sldId="486"/>
            <ac:spMk id="9" creationId="{2659FDB4-FCBE-4A89-B46D-43D4FA54464D}"/>
          </ac:spMkLst>
        </pc:spChg>
        <pc:graphicFrameChg chg="add mod">
          <ac:chgData name="Roduit Valentin" userId="4d522277-f130-4149-98fb-f04d8fa60807" providerId="ADAL" clId="{8CB6562B-C99A-9940-A699-F237DDA2CC28}" dt="2023-01-27T08:19:32.711" v="1933" actId="20577"/>
          <ac:graphicFrameMkLst>
            <pc:docMk/>
            <pc:sldMk cId="3246175013" sldId="486"/>
            <ac:graphicFrameMk id="5" creationId="{720504FE-C1FA-34E5-8DEC-658862AF28A1}"/>
          </ac:graphicFrameMkLst>
        </pc:graphicFrameChg>
        <pc:cxnChg chg="add">
          <ac:chgData name="Roduit Valentin" userId="4d522277-f130-4149-98fb-f04d8fa60807" providerId="ADAL" clId="{8CB6562B-C99A-9940-A699-F237DDA2CC28}" dt="2023-01-21T16:03:08.990" v="1311" actId="26606"/>
          <ac:cxnSpMkLst>
            <pc:docMk/>
            <pc:sldMk cId="3246175013" sldId="486"/>
            <ac:cxnSpMk id="11" creationId="{C8F51B3F-8331-4E4A-AE96-D47B1006EEAD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Roduit Valentin" userId="4d522277-f130-4149-98fb-f04d8fa60807" providerId="ADAL" clId="{8CB6562B-C99A-9940-A699-F237DDA2CC28}" dt="2023-01-27T10:37:39.652" v="2349"/>
              <pc2:cmMkLst xmlns:pc2="http://schemas.microsoft.com/office/powerpoint/2019/9/main/command">
                <pc:docMk/>
                <pc:sldMk cId="3246175013" sldId="486"/>
                <pc2:cmMk id="{9F268DCE-008B-0040-B3FE-3BF56C053205}"/>
              </pc2:cmMkLst>
              <pc226:cmRplyChg chg="add">
                <pc226:chgData name="Roduit Valentin" userId="4d522277-f130-4149-98fb-f04d8fa60807" providerId="ADAL" clId="{8CB6562B-C99A-9940-A699-F237DDA2CC28}" dt="2023-01-27T09:56:42.519" v="2053"/>
                <pc2:cmRplyMkLst xmlns:pc2="http://schemas.microsoft.com/office/powerpoint/2019/9/main/command">
                  <pc:docMk/>
                  <pc:sldMk cId="3246175013" sldId="486"/>
                  <pc2:cmMk id="{9F268DCE-008B-0040-B3FE-3BF56C053205}"/>
                  <pc2:cmRplyMk id="{76B21537-A2B3-7D41-BB0D-BFC64A2CDDF6}"/>
                </pc2:cmRplyMkLst>
              </pc226:cmRplyChg>
            </pc226:cmChg>
          </p:ext>
        </pc:extLst>
      </pc:sldChg>
      <pc:sldChg chg="addSp delSp modSp add mod">
        <pc:chgData name="Roduit Valentin" userId="4d522277-f130-4149-98fb-f04d8fa60807" providerId="ADAL" clId="{8CB6562B-C99A-9940-A699-F237DDA2CC28}" dt="2023-01-27T10:45:14.758" v="2377"/>
        <pc:sldMkLst>
          <pc:docMk/>
          <pc:sldMk cId="1902740229" sldId="488"/>
        </pc:sldMkLst>
        <pc:spChg chg="mod">
          <ac:chgData name="Roduit Valentin" userId="4d522277-f130-4149-98fb-f04d8fa60807" providerId="ADAL" clId="{8CB6562B-C99A-9940-A699-F237DDA2CC28}" dt="2023-01-24T10:34:31.275" v="1733" actId="20577"/>
          <ac:spMkLst>
            <pc:docMk/>
            <pc:sldMk cId="1902740229" sldId="488"/>
            <ac:spMk id="3" creationId="{00000000-0000-0000-0000-000000000000}"/>
          </ac:spMkLst>
        </pc:spChg>
        <pc:spChg chg="del">
          <ac:chgData name="Roduit Valentin" userId="4d522277-f130-4149-98fb-f04d8fa60807" providerId="ADAL" clId="{8CB6562B-C99A-9940-A699-F237DDA2CC28}" dt="2023-01-21T16:42:40.178" v="1539" actId="478"/>
          <ac:spMkLst>
            <pc:docMk/>
            <pc:sldMk cId="1902740229" sldId="488"/>
            <ac:spMk id="6" creationId="{91E35B26-8D33-4330-0521-B88D3F1AB42B}"/>
          </ac:spMkLst>
        </pc:spChg>
        <pc:graphicFrameChg chg="add mod">
          <ac:chgData name="Roduit Valentin" userId="4d522277-f130-4149-98fb-f04d8fa60807" providerId="ADAL" clId="{8CB6562B-C99A-9940-A699-F237DDA2CC28}" dt="2023-01-27T10:45:14.758" v="2377"/>
          <ac:graphicFrameMkLst>
            <pc:docMk/>
            <pc:sldMk cId="1902740229" sldId="488"/>
            <ac:graphicFrameMk id="2" creationId="{A539C11A-799F-768F-169A-30483C4C491E}"/>
          </ac:graphicFrameMkLst>
        </pc:graphicFrameChg>
        <pc:graphicFrameChg chg="del">
          <ac:chgData name="Roduit Valentin" userId="4d522277-f130-4149-98fb-f04d8fa60807" providerId="ADAL" clId="{8CB6562B-C99A-9940-A699-F237DDA2CC28}" dt="2023-01-21T16:42:32.221" v="1537" actId="478"/>
          <ac:graphicFrameMkLst>
            <pc:docMk/>
            <pc:sldMk cId="1902740229" sldId="488"/>
            <ac:graphicFrameMk id="11" creationId="{5F533E48-9E12-FFD8-D45A-BD49A151014A}"/>
          </ac:graphicFrameMkLst>
        </pc:graphicFrameChg>
        <pc:picChg chg="add del mod">
          <ac:chgData name="Roduit Valentin" userId="4d522277-f130-4149-98fb-f04d8fa60807" providerId="ADAL" clId="{8CB6562B-C99A-9940-A699-F237DDA2CC28}" dt="2023-01-21T16:44:22.477" v="1561" actId="478"/>
          <ac:picMkLst>
            <pc:docMk/>
            <pc:sldMk cId="1902740229" sldId="488"/>
            <ac:picMk id="4" creationId="{C47CD8BB-B312-983D-0D88-BAC3E380412C}"/>
          </ac:picMkLst>
        </pc:picChg>
        <pc:picChg chg="del">
          <ac:chgData name="Roduit Valentin" userId="4d522277-f130-4149-98fb-f04d8fa60807" providerId="ADAL" clId="{8CB6562B-C99A-9940-A699-F237DDA2CC28}" dt="2023-01-21T16:42:34.490" v="1538" actId="478"/>
          <ac:picMkLst>
            <pc:docMk/>
            <pc:sldMk cId="1902740229" sldId="488"/>
            <ac:picMk id="5" creationId="{D19DD31A-0286-9D0A-E634-8EF6D6C21C4F}"/>
          </ac:picMkLst>
        </pc:picChg>
        <pc:picChg chg="add del mod">
          <ac:chgData name="Roduit Valentin" userId="4d522277-f130-4149-98fb-f04d8fa60807" providerId="ADAL" clId="{8CB6562B-C99A-9940-A699-F237DDA2CC28}" dt="2023-01-21T16:44:22.477" v="1561" actId="478"/>
          <ac:picMkLst>
            <pc:docMk/>
            <pc:sldMk cId="1902740229" sldId="488"/>
            <ac:picMk id="7" creationId="{6A8980B2-A1CB-1DA1-6DBD-424A13755BFB}"/>
          </ac:picMkLst>
        </pc:picChg>
        <pc:picChg chg="del">
          <ac:chgData name="Roduit Valentin" userId="4d522277-f130-4149-98fb-f04d8fa60807" providerId="ADAL" clId="{8CB6562B-C99A-9940-A699-F237DDA2CC28}" dt="2023-01-21T16:42:27.599" v="1536" actId="478"/>
          <ac:picMkLst>
            <pc:docMk/>
            <pc:sldMk cId="1902740229" sldId="488"/>
            <ac:picMk id="8" creationId="{6FEE74AB-EDB8-D235-125C-16B2466A50EA}"/>
          </ac:picMkLst>
        </pc:picChg>
        <pc:picChg chg="add mod">
          <ac:chgData name="Roduit Valentin" userId="4d522277-f130-4149-98fb-f04d8fa60807" providerId="ADAL" clId="{8CB6562B-C99A-9940-A699-F237DDA2CC28}" dt="2023-01-24T10:42:54.369" v="1768" actId="14100"/>
          <ac:picMkLst>
            <pc:docMk/>
            <pc:sldMk cId="1902740229" sldId="488"/>
            <ac:picMk id="9" creationId="{906D3A6B-0EDA-0D90-9FB0-46939AC6C555}"/>
          </ac:picMkLst>
        </pc:picChg>
        <pc:picChg chg="add mod">
          <ac:chgData name="Roduit Valentin" userId="4d522277-f130-4149-98fb-f04d8fa60807" providerId="ADAL" clId="{8CB6562B-C99A-9940-A699-F237DDA2CC28}" dt="2023-01-24T10:42:55.975" v="1769" actId="1076"/>
          <ac:picMkLst>
            <pc:docMk/>
            <pc:sldMk cId="1902740229" sldId="488"/>
            <ac:picMk id="10" creationId="{E96C148B-6486-C670-7BD4-07280DDA2090}"/>
          </ac:picMkLst>
        </pc:picChg>
      </pc:sldChg>
      <pc:sldChg chg="addSp delSp modSp mod setBg setClrOvrMap">
        <pc:chgData name="Roduit Valentin" userId="4d522277-f130-4149-98fb-f04d8fa60807" providerId="ADAL" clId="{8CB6562B-C99A-9940-A699-F237DDA2CC28}" dt="2023-01-27T08:03:13.850" v="1926" actId="14100"/>
        <pc:sldMkLst>
          <pc:docMk/>
          <pc:sldMk cId="851222120" sldId="505"/>
        </pc:sldMkLst>
        <pc:spChg chg="add del mod">
          <ac:chgData name="Roduit Valentin" userId="4d522277-f130-4149-98fb-f04d8fa60807" providerId="ADAL" clId="{8CB6562B-C99A-9940-A699-F237DDA2CC28}" dt="2023-01-27T07:59:27.488" v="1895"/>
          <ac:spMkLst>
            <pc:docMk/>
            <pc:sldMk cId="851222120" sldId="505"/>
            <ac:spMk id="2" creationId="{63E2122A-E33F-FFFB-B07D-F2625998FC14}"/>
          </ac:spMkLst>
        </pc:spChg>
        <pc:spChg chg="add del mod">
          <ac:chgData name="Roduit Valentin" userId="4d522277-f130-4149-98fb-f04d8fa60807" providerId="ADAL" clId="{8CB6562B-C99A-9940-A699-F237DDA2CC28}" dt="2023-01-27T08:01:15.539" v="1914" actId="767"/>
          <ac:spMkLst>
            <pc:docMk/>
            <pc:sldMk cId="851222120" sldId="505"/>
            <ac:spMk id="3" creationId="{D41F397B-75AA-5A84-7F79-AA4EBE717C71}"/>
          </ac:spMkLst>
        </pc:spChg>
        <pc:spChg chg="mod ord">
          <ac:chgData name="Roduit Valentin" userId="4d522277-f130-4149-98fb-f04d8fa60807" providerId="ADAL" clId="{8CB6562B-C99A-9940-A699-F237DDA2CC28}" dt="2023-01-27T08:02:11.049" v="1922" actId="1076"/>
          <ac:spMkLst>
            <pc:docMk/>
            <pc:sldMk cId="851222120" sldId="505"/>
            <ac:spMk id="4" creationId="{EBA58A89-6CB6-4DC6-6824-CFE096EC4A18}"/>
          </ac:spMkLst>
        </pc:spChg>
        <pc:spChg chg="add mod">
          <ac:chgData name="Roduit Valentin" userId="4d522277-f130-4149-98fb-f04d8fa60807" providerId="ADAL" clId="{8CB6562B-C99A-9940-A699-F237DDA2CC28}" dt="2023-01-27T08:03:13.850" v="1926" actId="14100"/>
          <ac:spMkLst>
            <pc:docMk/>
            <pc:sldMk cId="851222120" sldId="505"/>
            <ac:spMk id="5" creationId="{FE59413A-1D63-3D3F-9695-47FB635B4BE4}"/>
          </ac:spMkLst>
        </pc:spChg>
        <pc:spChg chg="add del">
          <ac:chgData name="Roduit Valentin" userId="4d522277-f130-4149-98fb-f04d8fa60807" providerId="ADAL" clId="{8CB6562B-C99A-9940-A699-F237DDA2CC28}" dt="2023-01-27T08:00:40.118" v="1906" actId="26606"/>
          <ac:spMkLst>
            <pc:docMk/>
            <pc:sldMk cId="851222120" sldId="505"/>
            <ac:spMk id="17" creationId="{ACBE1851-2230-47A9-B000-CE9046EA61B9}"/>
          </ac:spMkLst>
        </pc:spChg>
        <pc:spChg chg="add del">
          <ac:chgData name="Roduit Valentin" userId="4d522277-f130-4149-98fb-f04d8fa60807" providerId="ADAL" clId="{8CB6562B-C99A-9940-A699-F237DDA2CC28}" dt="2023-01-27T08:00:25.750" v="1902" actId="26606"/>
          <ac:spMkLst>
            <pc:docMk/>
            <pc:sldMk cId="851222120" sldId="505"/>
            <ac:spMk id="24" creationId="{AB45A142-4255-493C-8284-5D566C121B10}"/>
          </ac:spMkLst>
        </pc:spChg>
        <pc:spChg chg="add del">
          <ac:chgData name="Roduit Valentin" userId="4d522277-f130-4149-98fb-f04d8fa60807" providerId="ADAL" clId="{8CB6562B-C99A-9940-A699-F237DDA2CC28}" dt="2023-01-27T08:00:40.118" v="1906" actId="26606"/>
          <ac:spMkLst>
            <pc:docMk/>
            <pc:sldMk cId="851222120" sldId="505"/>
            <ac:spMk id="28" creationId="{AF2F604E-43BE-4DC3-B983-E071523364F8}"/>
          </ac:spMkLst>
        </pc:spChg>
        <pc:spChg chg="add del">
          <ac:chgData name="Roduit Valentin" userId="4d522277-f130-4149-98fb-f04d8fa60807" providerId="ADAL" clId="{8CB6562B-C99A-9940-A699-F237DDA2CC28}" dt="2023-01-27T08:00:40.118" v="1906" actId="26606"/>
          <ac:spMkLst>
            <pc:docMk/>
            <pc:sldMk cId="851222120" sldId="505"/>
            <ac:spMk id="29" creationId="{0671A8AE-40A1-4631-A6B8-581AFF065482}"/>
          </ac:spMkLst>
        </pc:spChg>
        <pc:spChg chg="add del">
          <ac:chgData name="Roduit Valentin" userId="4d522277-f130-4149-98fb-f04d8fa60807" providerId="ADAL" clId="{8CB6562B-C99A-9940-A699-F237DDA2CC28}" dt="2023-01-27T08:00:40.118" v="1906" actId="26606"/>
          <ac:spMkLst>
            <pc:docMk/>
            <pc:sldMk cId="851222120" sldId="505"/>
            <ac:spMk id="30" creationId="{08C9B587-E65E-4B52-B37C-ABEBB6E87928}"/>
          </ac:spMkLst>
        </pc:spChg>
        <pc:spChg chg="add del">
          <ac:chgData name="Roduit Valentin" userId="4d522277-f130-4149-98fb-f04d8fa60807" providerId="ADAL" clId="{8CB6562B-C99A-9940-A699-F237DDA2CC28}" dt="2023-01-27T08:00:40.118" v="1906" actId="26606"/>
          <ac:spMkLst>
            <pc:docMk/>
            <pc:sldMk cId="851222120" sldId="505"/>
            <ac:spMk id="31" creationId="{AB58EF07-17C2-48CF-ABB0-EEF1F17CB8F0}"/>
          </ac:spMkLst>
        </pc:spChg>
        <pc:picChg chg="mod">
          <ac:chgData name="Roduit Valentin" userId="4d522277-f130-4149-98fb-f04d8fa60807" providerId="ADAL" clId="{8CB6562B-C99A-9940-A699-F237DDA2CC28}" dt="2023-01-27T08:00:40.118" v="1906" actId="26606"/>
          <ac:picMkLst>
            <pc:docMk/>
            <pc:sldMk cId="851222120" sldId="505"/>
            <ac:picMk id="12" creationId="{421EA37A-062E-B3E0-6201-8331E5729019}"/>
          </ac:picMkLst>
        </pc:picChg>
        <pc:cxnChg chg="add del">
          <ac:chgData name="Roduit Valentin" userId="4d522277-f130-4149-98fb-f04d8fa60807" providerId="ADAL" clId="{8CB6562B-C99A-9940-A699-F237DDA2CC28}" dt="2023-01-27T08:00:40.118" v="1906" actId="26606"/>
          <ac:cxnSpMkLst>
            <pc:docMk/>
            <pc:sldMk cId="851222120" sldId="505"/>
            <ac:cxnSpMk id="19" creationId="{23B93832-6514-44F4-849B-5EE2C8A2337D}"/>
          </ac:cxnSpMkLst>
        </pc:cxnChg>
        <pc:cxnChg chg="add del">
          <ac:chgData name="Roduit Valentin" userId="4d522277-f130-4149-98fb-f04d8fa60807" providerId="ADAL" clId="{8CB6562B-C99A-9940-A699-F237DDA2CC28}" dt="2023-01-27T08:00:25.750" v="1902" actId="26606"/>
          <ac:cxnSpMkLst>
            <pc:docMk/>
            <pc:sldMk cId="851222120" sldId="505"/>
            <ac:cxnSpMk id="26" creationId="{38FB9660-F42F-4313-BBC4-47C007FE484C}"/>
          </ac:cxnSpMkLst>
        </pc:cxnChg>
      </pc:sldChg>
    </pc:docChg>
  </pc:docChgLst>
  <pc:docChgLst>
    <pc:chgData name="Pitteloud Séraphin" userId="18f1e302-d4d7-45e4-8b85-1bc90d5bc018" providerId="ADAL" clId="{175B0C41-46F8-4760-8754-7E5CB50B4D0A}"/>
    <pc:docChg chg="undo custSel addSld delSld modSld sldOrd addSection modSection">
      <pc:chgData name="Pitteloud Séraphin" userId="18f1e302-d4d7-45e4-8b85-1bc90d5bc018" providerId="ADAL" clId="{175B0C41-46F8-4760-8754-7E5CB50B4D0A}" dt="2023-01-30T09:48:15.521" v="1406"/>
      <pc:docMkLst>
        <pc:docMk/>
      </pc:docMkLst>
      <pc:sldChg chg="modSp del mod">
        <pc:chgData name="Pitteloud Séraphin" userId="18f1e302-d4d7-45e4-8b85-1bc90d5bc018" providerId="ADAL" clId="{175B0C41-46F8-4760-8754-7E5CB50B4D0A}" dt="2023-01-24T07:31:53.298" v="630" actId="2696"/>
        <pc:sldMkLst>
          <pc:docMk/>
          <pc:sldMk cId="4213573417" sldId="453"/>
        </pc:sldMkLst>
        <pc:spChg chg="mod">
          <ac:chgData name="Pitteloud Séraphin" userId="18f1e302-d4d7-45e4-8b85-1bc90d5bc018" providerId="ADAL" clId="{175B0C41-46F8-4760-8754-7E5CB50B4D0A}" dt="2023-01-20T14:01:08.539" v="19" actId="20577"/>
          <ac:spMkLst>
            <pc:docMk/>
            <pc:sldMk cId="4213573417" sldId="453"/>
            <ac:spMk id="13" creationId="{A40C8A9E-9719-FB26-7C55-7CBA083CEA53}"/>
          </ac:spMkLst>
        </pc:spChg>
        <pc:picChg chg="mod">
          <ac:chgData name="Pitteloud Séraphin" userId="18f1e302-d4d7-45e4-8b85-1bc90d5bc018" providerId="ADAL" clId="{175B0C41-46F8-4760-8754-7E5CB50B4D0A}" dt="2023-01-20T12:52:20.717" v="2" actId="14100"/>
          <ac:picMkLst>
            <pc:docMk/>
            <pc:sldMk cId="4213573417" sldId="453"/>
            <ac:picMk id="1032" creationId="{2AF3D377-B2D5-24AB-06DB-A804D3DDCB79}"/>
          </ac:picMkLst>
        </pc:picChg>
      </pc:sldChg>
      <pc:sldChg chg="modSp del mod">
        <pc:chgData name="Pitteloud Séraphin" userId="18f1e302-d4d7-45e4-8b85-1bc90d5bc018" providerId="ADAL" clId="{175B0C41-46F8-4760-8754-7E5CB50B4D0A}" dt="2023-01-23T16:53:42.697" v="627" actId="47"/>
        <pc:sldMkLst>
          <pc:docMk/>
          <pc:sldMk cId="265354452" sldId="455"/>
        </pc:sldMkLst>
        <pc:spChg chg="mod">
          <ac:chgData name="Pitteloud Séraphin" userId="18f1e302-d4d7-45e4-8b85-1bc90d5bc018" providerId="ADAL" clId="{175B0C41-46F8-4760-8754-7E5CB50B4D0A}" dt="2023-01-23T09:56:03.103" v="30" actId="20577"/>
          <ac:spMkLst>
            <pc:docMk/>
            <pc:sldMk cId="265354452" sldId="455"/>
            <ac:spMk id="6" creationId="{ACCB91CE-EC0F-7D11-DCF2-A9A887837C6A}"/>
          </ac:spMkLst>
        </pc:spChg>
      </pc:sldChg>
      <pc:sldChg chg="modSp del mod">
        <pc:chgData name="Pitteloud Séraphin" userId="18f1e302-d4d7-45e4-8b85-1bc90d5bc018" providerId="ADAL" clId="{175B0C41-46F8-4760-8754-7E5CB50B4D0A}" dt="2023-01-23T16:53:44.098" v="628" actId="47"/>
        <pc:sldMkLst>
          <pc:docMk/>
          <pc:sldMk cId="626538945" sldId="456"/>
        </pc:sldMkLst>
        <pc:spChg chg="mod">
          <ac:chgData name="Pitteloud Séraphin" userId="18f1e302-d4d7-45e4-8b85-1bc90d5bc018" providerId="ADAL" clId="{175B0C41-46F8-4760-8754-7E5CB50B4D0A}" dt="2023-01-23T09:56:06.775" v="31" actId="20577"/>
          <ac:spMkLst>
            <pc:docMk/>
            <pc:sldMk cId="626538945" sldId="456"/>
            <ac:spMk id="4" creationId="{346006C3-A989-E864-F5ED-1C2FAC3CC7F6}"/>
          </ac:spMkLst>
        </pc:spChg>
      </pc:sldChg>
      <pc:sldChg chg="addSp modSp mod">
        <pc:chgData name="Pitteloud Séraphin" userId="18f1e302-d4d7-45e4-8b85-1bc90d5bc018" providerId="ADAL" clId="{175B0C41-46F8-4760-8754-7E5CB50B4D0A}" dt="2023-01-20T14:04:00.887" v="27" actId="1076"/>
        <pc:sldMkLst>
          <pc:docMk/>
          <pc:sldMk cId="544291408" sldId="457"/>
        </pc:sldMkLst>
        <pc:picChg chg="add mod">
          <ac:chgData name="Pitteloud Séraphin" userId="18f1e302-d4d7-45e4-8b85-1bc90d5bc018" providerId="ADAL" clId="{175B0C41-46F8-4760-8754-7E5CB50B4D0A}" dt="2023-01-20T14:04:00.887" v="27" actId="1076"/>
          <ac:picMkLst>
            <pc:docMk/>
            <pc:sldMk cId="544291408" sldId="457"/>
            <ac:picMk id="5" creationId="{6EB23750-8201-CFB3-C0A9-A02B8AD8A293}"/>
          </ac:picMkLst>
        </pc:picChg>
      </pc:sldChg>
      <pc:sldChg chg="addSp modSp mod">
        <pc:chgData name="Pitteloud Séraphin" userId="18f1e302-d4d7-45e4-8b85-1bc90d5bc018" providerId="ADAL" clId="{175B0C41-46F8-4760-8754-7E5CB50B4D0A}" dt="2023-01-20T14:03:18.384" v="24" actId="1076"/>
        <pc:sldMkLst>
          <pc:docMk/>
          <pc:sldMk cId="2652156410" sldId="459"/>
        </pc:sldMkLst>
        <pc:picChg chg="add mod">
          <ac:chgData name="Pitteloud Séraphin" userId="18f1e302-d4d7-45e4-8b85-1bc90d5bc018" providerId="ADAL" clId="{175B0C41-46F8-4760-8754-7E5CB50B4D0A}" dt="2023-01-20T14:03:18.384" v="24" actId="1076"/>
          <ac:picMkLst>
            <pc:docMk/>
            <pc:sldMk cId="2652156410" sldId="459"/>
            <ac:picMk id="5" creationId="{D26869EA-AC36-9BCC-FC75-AECA3D82BF71}"/>
          </ac:picMkLst>
        </pc:picChg>
      </pc:sldChg>
      <pc:sldChg chg="addSp delSp modSp mod ord modNotesTx">
        <pc:chgData name="Pitteloud Séraphin" userId="18f1e302-d4d7-45e4-8b85-1bc90d5bc018" providerId="ADAL" clId="{175B0C41-46F8-4760-8754-7E5CB50B4D0A}" dt="2023-01-30T09:48:15.521" v="1406"/>
        <pc:sldMkLst>
          <pc:docMk/>
          <pc:sldMk cId="1544354326" sldId="463"/>
        </pc:sldMkLst>
        <pc:spChg chg="mod">
          <ac:chgData name="Pitteloud Séraphin" userId="18f1e302-d4d7-45e4-8b85-1bc90d5bc018" providerId="ADAL" clId="{175B0C41-46F8-4760-8754-7E5CB50B4D0A}" dt="2023-01-24T10:33:43.984" v="1294" actId="5793"/>
          <ac:spMkLst>
            <pc:docMk/>
            <pc:sldMk cId="1544354326" sldId="463"/>
            <ac:spMk id="2" creationId="{06E7CB6F-28F3-17B1-919D-ECA6B91DF26E}"/>
          </ac:spMkLst>
        </pc:spChg>
        <pc:spChg chg="mod">
          <ac:chgData name="Pitteloud Séraphin" userId="18f1e302-d4d7-45e4-8b85-1bc90d5bc018" providerId="ADAL" clId="{175B0C41-46F8-4760-8754-7E5CB50B4D0A}" dt="2023-01-23T10:27:00.122" v="421" actId="20577"/>
          <ac:spMkLst>
            <pc:docMk/>
            <pc:sldMk cId="1544354326" sldId="463"/>
            <ac:spMk id="5" creationId="{80AAD27C-19C0-9D30-2E6D-6AA3FE1CA644}"/>
          </ac:spMkLst>
        </pc:spChg>
        <pc:picChg chg="add mod">
          <ac:chgData name="Pitteloud Séraphin" userId="18f1e302-d4d7-45e4-8b85-1bc90d5bc018" providerId="ADAL" clId="{175B0C41-46F8-4760-8754-7E5CB50B4D0A}" dt="2023-01-23T10:28:34.771" v="426" actId="1076"/>
          <ac:picMkLst>
            <pc:docMk/>
            <pc:sldMk cId="1544354326" sldId="463"/>
            <ac:picMk id="3" creationId="{587E177E-6F3B-6EC1-2DE2-CFA76AE671A4}"/>
          </ac:picMkLst>
        </pc:picChg>
        <pc:picChg chg="del">
          <ac:chgData name="Pitteloud Séraphin" userId="18f1e302-d4d7-45e4-8b85-1bc90d5bc018" providerId="ADAL" clId="{175B0C41-46F8-4760-8754-7E5CB50B4D0A}" dt="2023-01-23T09:55:33.803" v="29" actId="478"/>
          <ac:picMkLst>
            <pc:docMk/>
            <pc:sldMk cId="1544354326" sldId="463"/>
            <ac:picMk id="8" creationId="{2039CF94-A7D9-1CD0-576A-F672F66349AF}"/>
          </ac:picMkLst>
        </pc:picChg>
        <pc:picChg chg="del">
          <ac:chgData name="Pitteloud Séraphin" userId="18f1e302-d4d7-45e4-8b85-1bc90d5bc018" providerId="ADAL" clId="{175B0C41-46F8-4760-8754-7E5CB50B4D0A}" dt="2023-01-23T10:27:06.894" v="422" actId="478"/>
          <ac:picMkLst>
            <pc:docMk/>
            <pc:sldMk cId="1544354326" sldId="463"/>
            <ac:picMk id="9" creationId="{BC51DA10-F493-11E5-34D3-F0B0F788E9EB}"/>
          </ac:picMkLst>
        </pc:picChg>
        <pc:cxnChg chg="del">
          <ac:chgData name="Pitteloud Séraphin" userId="18f1e302-d4d7-45e4-8b85-1bc90d5bc018" providerId="ADAL" clId="{175B0C41-46F8-4760-8754-7E5CB50B4D0A}" dt="2023-01-24T09:49:52.171" v="640" actId="478"/>
          <ac:cxnSpMkLst>
            <pc:docMk/>
            <pc:sldMk cId="1544354326" sldId="463"/>
            <ac:cxnSpMk id="4" creationId="{48E0BF9D-BDB8-D386-E644-F05D59A03ACF}"/>
          </ac:cxnSpMkLst>
        </pc:cxnChg>
      </pc:sldChg>
      <pc:sldChg chg="addSp modSp mod ord modNotesTx">
        <pc:chgData name="Pitteloud Séraphin" userId="18f1e302-d4d7-45e4-8b85-1bc90d5bc018" providerId="ADAL" clId="{175B0C41-46F8-4760-8754-7E5CB50B4D0A}" dt="2023-01-30T09:48:15.521" v="1406"/>
        <pc:sldMkLst>
          <pc:docMk/>
          <pc:sldMk cId="890745841" sldId="464"/>
        </pc:sldMkLst>
        <pc:spChg chg="mod">
          <ac:chgData name="Pitteloud Séraphin" userId="18f1e302-d4d7-45e4-8b85-1bc90d5bc018" providerId="ADAL" clId="{175B0C41-46F8-4760-8754-7E5CB50B4D0A}" dt="2023-01-23T10:41:49.283" v="594" actId="20577"/>
          <ac:spMkLst>
            <pc:docMk/>
            <pc:sldMk cId="890745841" sldId="464"/>
            <ac:spMk id="2" creationId="{C8563647-2462-15BC-1BD5-FDA40C19BF35}"/>
          </ac:spMkLst>
        </pc:spChg>
        <pc:spChg chg="mod">
          <ac:chgData name="Pitteloud Séraphin" userId="18f1e302-d4d7-45e4-8b85-1bc90d5bc018" providerId="ADAL" clId="{175B0C41-46F8-4760-8754-7E5CB50B4D0A}" dt="2023-01-24T10:34:14.681" v="1295" actId="20577"/>
          <ac:spMkLst>
            <pc:docMk/>
            <pc:sldMk cId="890745841" sldId="464"/>
            <ac:spMk id="6" creationId="{9E976B83-9953-AC74-93F3-2249D7429A97}"/>
          </ac:spMkLst>
        </pc:spChg>
        <pc:picChg chg="mod">
          <ac:chgData name="Pitteloud Séraphin" userId="18f1e302-d4d7-45e4-8b85-1bc90d5bc018" providerId="ADAL" clId="{175B0C41-46F8-4760-8754-7E5CB50B4D0A}" dt="2023-01-23T10:41:53.139" v="595" actId="1076"/>
          <ac:picMkLst>
            <pc:docMk/>
            <pc:sldMk cId="890745841" sldId="464"/>
            <ac:picMk id="3" creationId="{BECF70AF-7057-ECBD-FF3A-2EB55DDF3E6C}"/>
          </ac:picMkLst>
        </pc:picChg>
        <pc:picChg chg="add mod">
          <ac:chgData name="Pitteloud Séraphin" userId="18f1e302-d4d7-45e4-8b85-1bc90d5bc018" providerId="ADAL" clId="{175B0C41-46F8-4760-8754-7E5CB50B4D0A}" dt="2023-01-23T10:43:25.822" v="600" actId="1076"/>
          <ac:picMkLst>
            <pc:docMk/>
            <pc:sldMk cId="890745841" sldId="464"/>
            <ac:picMk id="5" creationId="{1AFCD819-2FB0-781D-D80A-1445ED9828BA}"/>
          </ac:picMkLst>
        </pc:picChg>
      </pc:sldChg>
      <pc:sldChg chg="modSp mod">
        <pc:chgData name="Pitteloud Séraphin" userId="18f1e302-d4d7-45e4-8b85-1bc90d5bc018" providerId="ADAL" clId="{175B0C41-46F8-4760-8754-7E5CB50B4D0A}" dt="2023-01-24T09:58:05.053" v="744" actId="20577"/>
        <pc:sldMkLst>
          <pc:docMk/>
          <pc:sldMk cId="3556867122" sldId="465"/>
        </pc:sldMkLst>
        <pc:spChg chg="mod">
          <ac:chgData name="Pitteloud Séraphin" userId="18f1e302-d4d7-45e4-8b85-1bc90d5bc018" providerId="ADAL" clId="{175B0C41-46F8-4760-8754-7E5CB50B4D0A}" dt="2023-01-24T09:58:05.053" v="744" actId="20577"/>
          <ac:spMkLst>
            <pc:docMk/>
            <pc:sldMk cId="3556867122" sldId="465"/>
            <ac:spMk id="9" creationId="{983E18AD-801B-EDCC-4C8F-43E03DA323E7}"/>
          </ac:spMkLst>
        </pc:spChg>
        <pc:picChg chg="mod">
          <ac:chgData name="Pitteloud Séraphin" userId="18f1e302-d4d7-45e4-8b85-1bc90d5bc018" providerId="ADAL" clId="{175B0C41-46F8-4760-8754-7E5CB50B4D0A}" dt="2023-01-24T09:57:17.781" v="691" actId="1076"/>
          <ac:picMkLst>
            <pc:docMk/>
            <pc:sldMk cId="3556867122" sldId="465"/>
            <ac:picMk id="8" creationId="{6E84CEC6-CCBB-A330-B3D1-29A057A153DE}"/>
          </ac:picMkLst>
        </pc:picChg>
      </pc:sldChg>
      <pc:sldChg chg="modSp del mod ord">
        <pc:chgData name="Pitteloud Séraphin" userId="18f1e302-d4d7-45e4-8b85-1bc90d5bc018" providerId="ADAL" clId="{175B0C41-46F8-4760-8754-7E5CB50B4D0A}" dt="2023-01-24T07:49:09.667" v="639" actId="47"/>
        <pc:sldMkLst>
          <pc:docMk/>
          <pc:sldMk cId="1258788589" sldId="469"/>
        </pc:sldMkLst>
        <pc:spChg chg="mod">
          <ac:chgData name="Pitteloud Séraphin" userId="18f1e302-d4d7-45e4-8b85-1bc90d5bc018" providerId="ADAL" clId="{175B0C41-46F8-4760-8754-7E5CB50B4D0A}" dt="2023-01-23T09:56:11.003" v="32" actId="20577"/>
          <ac:spMkLst>
            <pc:docMk/>
            <pc:sldMk cId="1258788589" sldId="469"/>
            <ac:spMk id="6" creationId="{1DCE5227-6C40-DD6E-F5D8-402CD1B8BA90}"/>
          </ac:spMkLst>
        </pc:spChg>
      </pc:sldChg>
      <pc:sldChg chg="del">
        <pc:chgData name="Pitteloud Séraphin" userId="18f1e302-d4d7-45e4-8b85-1bc90d5bc018" providerId="ADAL" clId="{175B0C41-46F8-4760-8754-7E5CB50B4D0A}" dt="2023-01-23T09:56:52.120" v="36" actId="47"/>
        <pc:sldMkLst>
          <pc:docMk/>
          <pc:sldMk cId="3722015348" sldId="470"/>
        </pc:sldMkLst>
      </pc:sldChg>
      <pc:sldChg chg="del">
        <pc:chgData name="Pitteloud Séraphin" userId="18f1e302-d4d7-45e4-8b85-1bc90d5bc018" providerId="ADAL" clId="{175B0C41-46F8-4760-8754-7E5CB50B4D0A}" dt="2023-01-23T10:42:18.226" v="596" actId="47"/>
        <pc:sldMkLst>
          <pc:docMk/>
          <pc:sldMk cId="3750102485" sldId="471"/>
        </pc:sldMkLst>
      </pc:sldChg>
      <pc:sldChg chg="del">
        <pc:chgData name="Pitteloud Séraphin" userId="18f1e302-d4d7-45e4-8b85-1bc90d5bc018" providerId="ADAL" clId="{175B0C41-46F8-4760-8754-7E5CB50B4D0A}" dt="2023-01-23T09:55:06.815" v="28" actId="2696"/>
        <pc:sldMkLst>
          <pc:docMk/>
          <pc:sldMk cId="2727897706" sldId="474"/>
        </pc:sldMkLst>
      </pc:sldChg>
      <pc:sldChg chg="modSp mod">
        <pc:chgData name="Pitteloud Séraphin" userId="18f1e302-d4d7-45e4-8b85-1bc90d5bc018" providerId="ADAL" clId="{175B0C41-46F8-4760-8754-7E5CB50B4D0A}" dt="2023-01-24T09:58:15.238" v="746" actId="20577"/>
        <pc:sldMkLst>
          <pc:docMk/>
          <pc:sldMk cId="438778946" sldId="475"/>
        </pc:sldMkLst>
        <pc:spChg chg="mod">
          <ac:chgData name="Pitteloud Séraphin" userId="18f1e302-d4d7-45e4-8b85-1bc90d5bc018" providerId="ADAL" clId="{175B0C41-46F8-4760-8754-7E5CB50B4D0A}" dt="2023-01-24T09:58:15.238" v="746" actId="20577"/>
          <ac:spMkLst>
            <pc:docMk/>
            <pc:sldMk cId="438778946" sldId="475"/>
            <ac:spMk id="6" creationId="{6ADD0A57-9D7F-808B-C9AF-EE7A87E9EDB4}"/>
          </ac:spMkLst>
        </pc:spChg>
      </pc:sldChg>
      <pc:sldChg chg="modSp mod">
        <pc:chgData name="Pitteloud Séraphin" userId="18f1e302-d4d7-45e4-8b85-1bc90d5bc018" providerId="ADAL" clId="{175B0C41-46F8-4760-8754-7E5CB50B4D0A}" dt="2023-01-24T09:57:09.385" v="689" actId="20577"/>
        <pc:sldMkLst>
          <pc:docMk/>
          <pc:sldMk cId="2520862813" sldId="476"/>
        </pc:sldMkLst>
        <pc:spChg chg="mod">
          <ac:chgData name="Pitteloud Séraphin" userId="18f1e302-d4d7-45e4-8b85-1bc90d5bc018" providerId="ADAL" clId="{175B0C41-46F8-4760-8754-7E5CB50B4D0A}" dt="2023-01-24T09:57:09.385" v="689" actId="20577"/>
          <ac:spMkLst>
            <pc:docMk/>
            <pc:sldMk cId="2520862813" sldId="476"/>
            <ac:spMk id="2" creationId="{8DA8570B-CF97-8EFF-53A9-DDEE280BAE10}"/>
          </ac:spMkLst>
        </pc:spChg>
      </pc:sldChg>
      <pc:sldChg chg="addSp delSp modSp mod ord setClrOvrMap modNotesTx">
        <pc:chgData name="Pitteloud Séraphin" userId="18f1e302-d4d7-45e4-8b85-1bc90d5bc018" providerId="ADAL" clId="{175B0C41-46F8-4760-8754-7E5CB50B4D0A}" dt="2023-01-30T09:48:15.521" v="1406"/>
        <pc:sldMkLst>
          <pc:docMk/>
          <pc:sldMk cId="429267888" sldId="487"/>
        </pc:sldMkLst>
        <pc:spChg chg="mod ord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6" creationId="{00000000-0000-0000-0000-000000000000}"/>
          </ac:spMkLst>
        </pc:spChg>
        <pc:spChg chg="add del">
          <ac:chgData name="Pitteloud Séraphin" userId="18f1e302-d4d7-45e4-8b85-1bc90d5bc018" providerId="ADAL" clId="{175B0C41-46F8-4760-8754-7E5CB50B4D0A}" dt="2023-01-23T16:48:37.563" v="618" actId="26606"/>
          <ac:spMkLst>
            <pc:docMk/>
            <pc:sldMk cId="429267888" sldId="487"/>
            <ac:spMk id="21" creationId="{0671A8AE-40A1-4631-A6B8-581AFF065482}"/>
          </ac:spMkLst>
        </pc:spChg>
        <pc:spChg chg="add del">
          <ac:chgData name="Pitteloud Séraphin" userId="18f1e302-d4d7-45e4-8b85-1bc90d5bc018" providerId="ADAL" clId="{175B0C41-46F8-4760-8754-7E5CB50B4D0A}" dt="2023-01-23T16:48:37.563" v="618" actId="26606"/>
          <ac:spMkLst>
            <pc:docMk/>
            <pc:sldMk cId="429267888" sldId="487"/>
            <ac:spMk id="23" creationId="{AB58EF07-17C2-48CF-ABB0-EEF1F17CB8F0}"/>
          </ac:spMkLst>
        </pc:spChg>
        <pc:spChg chg="add del">
          <ac:chgData name="Pitteloud Séraphin" userId="18f1e302-d4d7-45e4-8b85-1bc90d5bc018" providerId="ADAL" clId="{175B0C41-46F8-4760-8754-7E5CB50B4D0A}" dt="2023-01-23T16:48:37.563" v="618" actId="26606"/>
          <ac:spMkLst>
            <pc:docMk/>
            <pc:sldMk cId="429267888" sldId="487"/>
            <ac:spMk id="25" creationId="{AF2F604E-43BE-4DC3-B983-E071523364F8}"/>
          </ac:spMkLst>
        </pc:spChg>
        <pc:spChg chg="add del">
          <ac:chgData name="Pitteloud Séraphin" userId="18f1e302-d4d7-45e4-8b85-1bc90d5bc018" providerId="ADAL" clId="{175B0C41-46F8-4760-8754-7E5CB50B4D0A}" dt="2023-01-23T16:48:37.563" v="618" actId="26606"/>
          <ac:spMkLst>
            <pc:docMk/>
            <pc:sldMk cId="429267888" sldId="487"/>
            <ac:spMk id="27" creationId="{08C9B587-E65E-4B52-B37C-ABEBB6E87928}"/>
          </ac:spMkLst>
        </pc:spChg>
        <pc:spChg chg="add del">
          <ac:chgData name="Pitteloud Séraphin" userId="18f1e302-d4d7-45e4-8b85-1bc90d5bc018" providerId="ADAL" clId="{175B0C41-46F8-4760-8754-7E5CB50B4D0A}" dt="2023-01-23T16:49:08.270" v="621" actId="26606"/>
          <ac:spMkLst>
            <pc:docMk/>
            <pc:sldMk cId="429267888" sldId="487"/>
            <ac:spMk id="1030" creationId="{E91DC736-0EF8-4F87-9146-EBF1D2EE4D3D}"/>
          </ac:spMkLst>
        </pc:spChg>
        <pc:spChg chg="add del">
          <ac:chgData name="Pitteloud Séraphin" userId="18f1e302-d4d7-45e4-8b85-1bc90d5bc018" providerId="ADAL" clId="{175B0C41-46F8-4760-8754-7E5CB50B4D0A}" dt="2023-01-23T16:49:08.270" v="621" actId="26606"/>
          <ac:spMkLst>
            <pc:docMk/>
            <pc:sldMk cId="429267888" sldId="487"/>
            <ac:spMk id="1031" creationId="{097CD68E-23E3-4007-8847-CD0944C4F7BE}"/>
          </ac:spMkLst>
        </pc:spChg>
        <pc:spChg chg="add del">
          <ac:chgData name="Pitteloud Séraphin" userId="18f1e302-d4d7-45e4-8b85-1bc90d5bc018" providerId="ADAL" clId="{175B0C41-46F8-4760-8754-7E5CB50B4D0A}" dt="2023-01-23T16:49:08.270" v="621" actId="26606"/>
          <ac:spMkLst>
            <pc:docMk/>
            <pc:sldMk cId="429267888" sldId="487"/>
            <ac:spMk id="1032" creationId="{AF2F604E-43BE-4DC3-B983-E071523364F8}"/>
          </ac:spMkLst>
        </pc:spChg>
        <pc:spChg chg="add del">
          <ac:chgData name="Pitteloud Séraphin" userId="18f1e302-d4d7-45e4-8b85-1bc90d5bc018" providerId="ADAL" clId="{175B0C41-46F8-4760-8754-7E5CB50B4D0A}" dt="2023-01-23T16:48:21.556" v="614" actId="26606"/>
          <ac:spMkLst>
            <pc:docMk/>
            <pc:sldMk cId="429267888" sldId="487"/>
            <ac:spMk id="1033" creationId="{E91DC736-0EF8-4F87-9146-EBF1D2EE4D3D}"/>
          </ac:spMkLst>
        </pc:spChg>
        <pc:spChg chg="add del">
          <ac:chgData name="Pitteloud Séraphin" userId="18f1e302-d4d7-45e4-8b85-1bc90d5bc018" providerId="ADAL" clId="{175B0C41-46F8-4760-8754-7E5CB50B4D0A}" dt="2023-01-23T16:49:08.270" v="621" actId="26606"/>
          <ac:spMkLst>
            <pc:docMk/>
            <pc:sldMk cId="429267888" sldId="487"/>
            <ac:spMk id="1034" creationId="{08C9B587-E65E-4B52-B37C-ABEBB6E87928}"/>
          </ac:spMkLst>
        </pc:spChg>
        <pc:spChg chg="add del">
          <ac:chgData name="Pitteloud Séraphin" userId="18f1e302-d4d7-45e4-8b85-1bc90d5bc018" providerId="ADAL" clId="{175B0C41-46F8-4760-8754-7E5CB50B4D0A}" dt="2023-01-23T16:48:21.556" v="614" actId="26606"/>
          <ac:spMkLst>
            <pc:docMk/>
            <pc:sldMk cId="429267888" sldId="487"/>
            <ac:spMk id="1035" creationId="{097CD68E-23E3-4007-8847-CD0944C4F7BE}"/>
          </ac:spMkLst>
        </pc:spChg>
        <pc:spChg chg="add del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36" creationId="{526E0BFB-CDF1-4990-8C11-AC849311E0A8}"/>
          </ac:spMkLst>
        </pc:spChg>
        <pc:spChg chg="add del">
          <ac:chgData name="Pitteloud Séraphin" userId="18f1e302-d4d7-45e4-8b85-1bc90d5bc018" providerId="ADAL" clId="{175B0C41-46F8-4760-8754-7E5CB50B4D0A}" dt="2023-01-23T16:48:21.556" v="614" actId="26606"/>
          <ac:spMkLst>
            <pc:docMk/>
            <pc:sldMk cId="429267888" sldId="487"/>
            <ac:spMk id="1037" creationId="{AF2F604E-43BE-4DC3-B983-E071523364F8}"/>
          </ac:spMkLst>
        </pc:spChg>
        <pc:spChg chg="add del">
          <ac:chgData name="Pitteloud Séraphin" userId="18f1e302-d4d7-45e4-8b85-1bc90d5bc018" providerId="ADAL" clId="{175B0C41-46F8-4760-8754-7E5CB50B4D0A}" dt="2023-01-23T16:48:21.556" v="614" actId="26606"/>
          <ac:spMkLst>
            <pc:docMk/>
            <pc:sldMk cId="429267888" sldId="487"/>
            <ac:spMk id="1039" creationId="{08C9B587-E65E-4B52-B37C-ABEBB6E87928}"/>
          </ac:spMkLst>
        </pc:spChg>
        <pc:spChg chg="add del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41" creationId="{6069A1F8-9BEB-4786-9694-FC48B2D75D21}"/>
          </ac:spMkLst>
        </pc:spChg>
        <pc:spChg chg="add del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43" creationId="{AF2F604E-43BE-4DC3-B983-E071523364F8}"/>
          </ac:spMkLst>
        </pc:spChg>
        <pc:spChg chg="add del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45" creationId="{08C9B587-E65E-4B52-B37C-ABEBB6E87928}"/>
          </ac:spMkLst>
        </pc:spChg>
        <pc:spChg chg="add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50" creationId="{526E0BFB-CDF1-4990-8C11-AC849311E0A8}"/>
          </ac:spMkLst>
        </pc:spChg>
        <pc:spChg chg="add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52" creationId="{6069A1F8-9BEB-4786-9694-FC48B2D75D21}"/>
          </ac:spMkLst>
        </pc:spChg>
        <pc:spChg chg="add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54" creationId="{AF2F604E-43BE-4DC3-B983-E071523364F8}"/>
          </ac:spMkLst>
        </pc:spChg>
        <pc:spChg chg="add">
          <ac:chgData name="Pitteloud Séraphin" userId="18f1e302-d4d7-45e4-8b85-1bc90d5bc018" providerId="ADAL" clId="{175B0C41-46F8-4760-8754-7E5CB50B4D0A}" dt="2023-01-24T07:32:53.995" v="633" actId="26606"/>
          <ac:spMkLst>
            <pc:docMk/>
            <pc:sldMk cId="429267888" sldId="487"/>
            <ac:spMk id="1056" creationId="{08C9B587-E65E-4B52-B37C-ABEBB6E87928}"/>
          </ac:spMkLst>
        </pc:spChg>
        <pc:picChg chg="add mod">
          <ac:chgData name="Pitteloud Séraphin" userId="18f1e302-d4d7-45e4-8b85-1bc90d5bc018" providerId="ADAL" clId="{175B0C41-46F8-4760-8754-7E5CB50B4D0A}" dt="2023-01-24T07:32:53.995" v="633" actId="26606"/>
          <ac:picMkLst>
            <pc:docMk/>
            <pc:sldMk cId="429267888" sldId="487"/>
            <ac:picMk id="2" creationId="{73880DCD-2EF3-1B19-628B-F4AC9889BE0D}"/>
          </ac:picMkLst>
        </pc:picChg>
        <pc:picChg chg="add del mod">
          <ac:chgData name="Pitteloud Séraphin" userId="18f1e302-d4d7-45e4-8b85-1bc90d5bc018" providerId="ADAL" clId="{175B0C41-46F8-4760-8754-7E5CB50B4D0A}" dt="2023-01-23T16:48:09.949" v="610" actId="478"/>
          <ac:picMkLst>
            <pc:docMk/>
            <pc:sldMk cId="429267888" sldId="487"/>
            <ac:picMk id="5" creationId="{5DA46FC5-7AE2-2797-BC54-C096A525AA62}"/>
          </ac:picMkLst>
        </pc:picChg>
        <pc:picChg chg="add del mod">
          <ac:chgData name="Pitteloud Séraphin" userId="18f1e302-d4d7-45e4-8b85-1bc90d5bc018" providerId="ADAL" clId="{175B0C41-46F8-4760-8754-7E5CB50B4D0A}" dt="2023-01-23T16:47:49.967" v="605"/>
          <ac:picMkLst>
            <pc:docMk/>
            <pc:sldMk cId="429267888" sldId="487"/>
            <ac:picMk id="1026" creationId="{3612ADD9-B2FA-0183-ACDF-E3029FAEFE95}"/>
          </ac:picMkLst>
        </pc:picChg>
        <pc:picChg chg="add mod">
          <ac:chgData name="Pitteloud Séraphin" userId="18f1e302-d4d7-45e4-8b85-1bc90d5bc018" providerId="ADAL" clId="{175B0C41-46F8-4760-8754-7E5CB50B4D0A}" dt="2023-01-23T16:49:08.270" v="621" actId="26606"/>
          <ac:picMkLst>
            <pc:docMk/>
            <pc:sldMk cId="429267888" sldId="487"/>
            <ac:picMk id="1028" creationId="{BAE70C72-D85F-407C-CCC1-0E014C0C537F}"/>
          </ac:picMkLst>
        </pc:picChg>
      </pc:sldChg>
      <pc:sldChg chg="addSp delSp modSp add mod ord modNotesTx">
        <pc:chgData name="Pitteloud Séraphin" userId="18f1e302-d4d7-45e4-8b85-1bc90d5bc018" providerId="ADAL" clId="{175B0C41-46F8-4760-8754-7E5CB50B4D0A}" dt="2023-01-30T09:48:15.521" v="1406"/>
        <pc:sldMkLst>
          <pc:docMk/>
          <pc:sldMk cId="116209141" sldId="493"/>
        </pc:sldMkLst>
        <pc:spChg chg="mod">
          <ac:chgData name="Pitteloud Séraphin" userId="18f1e302-d4d7-45e4-8b85-1bc90d5bc018" providerId="ADAL" clId="{175B0C41-46F8-4760-8754-7E5CB50B4D0A}" dt="2023-01-23T10:03:42.515" v="57" actId="14100"/>
          <ac:spMkLst>
            <pc:docMk/>
            <pc:sldMk cId="116209141" sldId="493"/>
            <ac:spMk id="3" creationId="{00000000-0000-0000-0000-000000000000}"/>
          </ac:spMkLst>
        </pc:spChg>
        <pc:spChg chg="mod">
          <ac:chgData name="Pitteloud Séraphin" userId="18f1e302-d4d7-45e4-8b85-1bc90d5bc018" providerId="ADAL" clId="{175B0C41-46F8-4760-8754-7E5CB50B4D0A}" dt="2023-01-28T09:38:49.204" v="1402" actId="20577"/>
          <ac:spMkLst>
            <pc:docMk/>
            <pc:sldMk cId="116209141" sldId="493"/>
            <ac:spMk id="6" creationId="{00000000-0000-0000-0000-000000000000}"/>
          </ac:spMkLst>
        </pc:spChg>
        <pc:spChg chg="add del mod">
          <ac:chgData name="Pitteloud Séraphin" userId="18f1e302-d4d7-45e4-8b85-1bc90d5bc018" providerId="ADAL" clId="{175B0C41-46F8-4760-8754-7E5CB50B4D0A}" dt="2023-01-23T10:16:28.747" v="166" actId="478"/>
          <ac:spMkLst>
            <pc:docMk/>
            <pc:sldMk cId="116209141" sldId="493"/>
            <ac:spMk id="7" creationId="{26FB4C2B-66DD-01ED-7E12-BB3F3D4915D2}"/>
          </ac:spMkLst>
        </pc:spChg>
        <pc:spChg chg="add del mod">
          <ac:chgData name="Pitteloud Séraphin" userId="18f1e302-d4d7-45e4-8b85-1bc90d5bc018" providerId="ADAL" clId="{175B0C41-46F8-4760-8754-7E5CB50B4D0A}" dt="2023-01-23T10:03:47.324" v="59" actId="478"/>
          <ac:spMkLst>
            <pc:docMk/>
            <pc:sldMk cId="116209141" sldId="493"/>
            <ac:spMk id="10" creationId="{89A02929-2D89-11AA-80B1-A2B814163C27}"/>
          </ac:spMkLst>
        </pc:spChg>
        <pc:spChg chg="add del mod">
          <ac:chgData name="Pitteloud Séraphin" userId="18f1e302-d4d7-45e4-8b85-1bc90d5bc018" providerId="ADAL" clId="{175B0C41-46F8-4760-8754-7E5CB50B4D0A}" dt="2023-01-23T10:03:47.906" v="60" actId="478"/>
          <ac:spMkLst>
            <pc:docMk/>
            <pc:sldMk cId="116209141" sldId="493"/>
            <ac:spMk id="12" creationId="{28F861F7-F2CD-B5CA-73A5-92C784048701}"/>
          </ac:spMkLst>
        </pc:spChg>
        <pc:picChg chg="del">
          <ac:chgData name="Pitteloud Séraphin" userId="18f1e302-d4d7-45e4-8b85-1bc90d5bc018" providerId="ADAL" clId="{175B0C41-46F8-4760-8754-7E5CB50B4D0A}" dt="2023-01-23T10:03:34.593" v="54" actId="478"/>
          <ac:picMkLst>
            <pc:docMk/>
            <pc:sldMk cId="116209141" sldId="493"/>
            <ac:picMk id="9" creationId="{88E7D8EE-F589-3CF7-7D34-98C4C466D97F}"/>
          </ac:picMkLst>
        </pc:picChg>
        <pc:picChg chg="add mod">
          <ac:chgData name="Pitteloud Séraphin" userId="18f1e302-d4d7-45e4-8b85-1bc90d5bc018" providerId="ADAL" clId="{175B0C41-46F8-4760-8754-7E5CB50B4D0A}" dt="2023-01-23T10:16:30.462" v="167" actId="1076"/>
          <ac:picMkLst>
            <pc:docMk/>
            <pc:sldMk cId="116209141" sldId="493"/>
            <ac:picMk id="13" creationId="{1D60FBFC-A145-8533-BBD6-7733409EDA41}"/>
          </ac:picMkLst>
        </pc:picChg>
        <pc:picChg chg="del">
          <ac:chgData name="Pitteloud Séraphin" userId="18f1e302-d4d7-45e4-8b85-1bc90d5bc018" providerId="ADAL" clId="{175B0C41-46F8-4760-8754-7E5CB50B4D0A}" dt="2023-01-23T10:03:37.823" v="56" actId="478"/>
          <ac:picMkLst>
            <pc:docMk/>
            <pc:sldMk cId="116209141" sldId="493"/>
            <ac:picMk id="36" creationId="{00000000-0000-0000-0000-000000000000}"/>
          </ac:picMkLst>
        </pc:picChg>
        <pc:picChg chg="del">
          <ac:chgData name="Pitteloud Séraphin" userId="18f1e302-d4d7-45e4-8b85-1bc90d5bc018" providerId="ADAL" clId="{175B0C41-46F8-4760-8754-7E5CB50B4D0A}" dt="2023-01-23T10:03:36.335" v="55" actId="478"/>
          <ac:picMkLst>
            <pc:docMk/>
            <pc:sldMk cId="116209141" sldId="493"/>
            <ac:picMk id="39" creationId="{00000000-0000-0000-0000-000000000000}"/>
          </ac:picMkLst>
        </pc:picChg>
      </pc:sldChg>
      <pc:sldChg chg="addSp delSp modSp add mod ord">
        <pc:chgData name="Pitteloud Séraphin" userId="18f1e302-d4d7-45e4-8b85-1bc90d5bc018" providerId="ADAL" clId="{175B0C41-46F8-4760-8754-7E5CB50B4D0A}" dt="2023-01-30T09:48:15.521" v="1406"/>
        <pc:sldMkLst>
          <pc:docMk/>
          <pc:sldMk cId="792500081" sldId="494"/>
        </pc:sldMkLst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6" creationId="{CCC1CBE1-EC5B-5B0B-5E7C-D6013C3489E2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7" creationId="{E3F184F6-1C69-DDC1-9C56-5C404DCA0846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8" creationId="{A3D27A60-E0F1-5AB3-3BBF-00B50329F62B}"/>
          </ac:spMkLst>
        </pc:spChg>
        <pc:spChg chg="del">
          <ac:chgData name="Pitteloud Séraphin" userId="18f1e302-d4d7-45e4-8b85-1bc90d5bc018" providerId="ADAL" clId="{175B0C41-46F8-4760-8754-7E5CB50B4D0A}" dt="2023-01-23T10:39:45.277" v="560" actId="478"/>
          <ac:spMkLst>
            <pc:docMk/>
            <pc:sldMk cId="792500081" sldId="494"/>
            <ac:spMk id="9" creationId="{275D25A1-A66D-1106-86E0-0CB844391552}"/>
          </ac:spMkLst>
        </pc:spChg>
        <pc:spChg chg="del">
          <ac:chgData name="Pitteloud Séraphin" userId="18f1e302-d4d7-45e4-8b85-1bc90d5bc018" providerId="ADAL" clId="{175B0C41-46F8-4760-8754-7E5CB50B4D0A}" dt="2023-01-23T10:21:33.752" v="256" actId="478"/>
          <ac:spMkLst>
            <pc:docMk/>
            <pc:sldMk cId="792500081" sldId="494"/>
            <ac:spMk id="11" creationId="{012CCEC8-4555-83CB-D260-A9959F9BB593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14" creationId="{037662B9-C78C-ECE7-7AEE-A64F1158D1D5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15" creationId="{6C491491-68A1-B9EF-8D61-D38F06EA6858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17" creationId="{C283D5A5-FF32-5A3D-CB4F-8BAA51FDB971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18" creationId="{32DADEFF-6F84-4DEE-0ADD-39D856239430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19" creationId="{16270FEB-5E29-9971-3A34-EEF8DF8081CD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20" creationId="{6172330C-3FDD-2F5F-A674-6E165DBBEBC4}"/>
          </ac:spMkLst>
        </pc:spChg>
        <pc:spChg chg="mod">
          <ac:chgData name="Pitteloud Séraphin" userId="18f1e302-d4d7-45e4-8b85-1bc90d5bc018" providerId="ADAL" clId="{175B0C41-46F8-4760-8754-7E5CB50B4D0A}" dt="2023-01-24T10:19:14.771" v="831" actId="1076"/>
          <ac:spMkLst>
            <pc:docMk/>
            <pc:sldMk cId="792500081" sldId="494"/>
            <ac:spMk id="23" creationId="{AEED1379-D9F9-D2C6-EBE4-3B796A5568BE}"/>
          </ac:spMkLst>
        </pc:spChg>
        <pc:spChg chg="del mod">
          <ac:chgData name="Pitteloud Séraphin" userId="18f1e302-d4d7-45e4-8b85-1bc90d5bc018" providerId="ADAL" clId="{175B0C41-46F8-4760-8754-7E5CB50B4D0A}" dt="2023-01-23T10:40:39.558" v="565"/>
          <ac:spMkLst>
            <pc:docMk/>
            <pc:sldMk cId="792500081" sldId="494"/>
            <ac:spMk id="26" creationId="{0C104CAC-1EF3-FF93-272E-2A72BB2E6AAA}"/>
          </ac:spMkLst>
        </pc:spChg>
        <pc:spChg chg="mod">
          <ac:chgData name="Pitteloud Séraphin" userId="18f1e302-d4d7-45e4-8b85-1bc90d5bc018" providerId="ADAL" clId="{175B0C41-46F8-4760-8754-7E5CB50B4D0A}" dt="2023-01-24T10:35:44.901" v="1369" actId="1076"/>
          <ac:spMkLst>
            <pc:docMk/>
            <pc:sldMk cId="792500081" sldId="494"/>
            <ac:spMk id="27" creationId="{9065FB1F-7178-3B98-92D9-642C1558B642}"/>
          </ac:spMkLst>
        </pc:spChg>
        <pc:spChg chg="mod">
          <ac:chgData name="Pitteloud Séraphin" userId="18f1e302-d4d7-45e4-8b85-1bc90d5bc018" providerId="ADAL" clId="{175B0C41-46F8-4760-8754-7E5CB50B4D0A}" dt="2023-01-24T09:51:10.530" v="652" actId="1076"/>
          <ac:spMkLst>
            <pc:docMk/>
            <pc:sldMk cId="792500081" sldId="494"/>
            <ac:spMk id="30" creationId="{EFBD8C8D-03D8-C7B5-4AC6-52AAF64AD3CD}"/>
          </ac:spMkLst>
        </pc:spChg>
        <pc:graphicFrameChg chg="add del">
          <ac:chgData name="Pitteloud Séraphin" userId="18f1e302-d4d7-45e4-8b85-1bc90d5bc018" providerId="ADAL" clId="{175B0C41-46F8-4760-8754-7E5CB50B4D0A}" dt="2023-01-24T10:18:50.114" v="830" actId="478"/>
          <ac:graphicFrameMkLst>
            <pc:docMk/>
            <pc:sldMk cId="792500081" sldId="494"/>
            <ac:graphicFrameMk id="12" creationId="{D62CF9F5-C992-0B28-52A7-C8BCDF57C718}"/>
          </ac:graphicFrameMkLst>
        </pc:graphicFrameChg>
        <pc:picChg chg="add mod">
          <ac:chgData name="Pitteloud Séraphin" userId="18f1e302-d4d7-45e4-8b85-1bc90d5bc018" providerId="ADAL" clId="{175B0C41-46F8-4760-8754-7E5CB50B4D0A}" dt="2023-01-24T10:19:14.771" v="831" actId="1076"/>
          <ac:picMkLst>
            <pc:docMk/>
            <pc:sldMk cId="792500081" sldId="494"/>
            <ac:picMk id="2" creationId="{0B5B8866-056F-2CEB-EA51-E39F17522DF3}"/>
          </ac:picMkLst>
        </pc:picChg>
        <pc:picChg chg="add mod modCrop">
          <ac:chgData name="Pitteloud Séraphin" userId="18f1e302-d4d7-45e4-8b85-1bc90d5bc018" providerId="ADAL" clId="{175B0C41-46F8-4760-8754-7E5CB50B4D0A}" dt="2023-01-24T10:19:14.771" v="831" actId="1076"/>
          <ac:picMkLst>
            <pc:docMk/>
            <pc:sldMk cId="792500081" sldId="494"/>
            <ac:picMk id="3" creationId="{B5395421-40A3-B6EE-F6F3-06EE453B45AF}"/>
          </ac:picMkLst>
        </pc:picChg>
        <pc:picChg chg="add del mod modCrop">
          <ac:chgData name="Pitteloud Séraphin" userId="18f1e302-d4d7-45e4-8b85-1bc90d5bc018" providerId="ADAL" clId="{175B0C41-46F8-4760-8754-7E5CB50B4D0A}" dt="2023-01-23T10:38:22.779" v="540" actId="478"/>
          <ac:picMkLst>
            <pc:docMk/>
            <pc:sldMk cId="792500081" sldId="494"/>
            <ac:picMk id="4" creationId="{A68FD542-C265-72CD-47F4-7A8666976FA8}"/>
          </ac:picMkLst>
        </pc:picChg>
        <pc:picChg chg="del">
          <ac:chgData name="Pitteloud Séraphin" userId="18f1e302-d4d7-45e4-8b85-1bc90d5bc018" providerId="ADAL" clId="{175B0C41-46F8-4760-8754-7E5CB50B4D0A}" dt="2023-01-23T10:21:36.041" v="257" actId="478"/>
          <ac:picMkLst>
            <pc:docMk/>
            <pc:sldMk cId="792500081" sldId="494"/>
            <ac:picMk id="12" creationId="{D81BE33E-DF52-B98B-49D6-01F25755FFAC}"/>
          </ac:picMkLst>
        </pc:picChg>
        <pc:picChg chg="del">
          <ac:chgData name="Pitteloud Séraphin" userId="18f1e302-d4d7-45e4-8b85-1bc90d5bc018" providerId="ADAL" clId="{175B0C41-46F8-4760-8754-7E5CB50B4D0A}" dt="2023-01-23T10:32:25.509" v="470" actId="478"/>
          <ac:picMkLst>
            <pc:docMk/>
            <pc:sldMk cId="792500081" sldId="494"/>
            <ac:picMk id="13" creationId="{39785400-0758-E5E9-BD56-DB98A4C650D2}"/>
          </ac:picMkLst>
        </pc:picChg>
        <pc:picChg chg="del">
          <ac:chgData name="Pitteloud Séraphin" userId="18f1e302-d4d7-45e4-8b85-1bc90d5bc018" providerId="ADAL" clId="{175B0C41-46F8-4760-8754-7E5CB50B4D0A}" dt="2023-01-23T10:30:41.879" v="455" actId="478"/>
          <ac:picMkLst>
            <pc:docMk/>
            <pc:sldMk cId="792500081" sldId="494"/>
            <ac:picMk id="16" creationId="{96D5142F-7449-2CBF-EDED-06B12A193493}"/>
          </ac:picMkLst>
        </pc:picChg>
        <pc:picChg chg="del">
          <ac:chgData name="Pitteloud Séraphin" userId="18f1e302-d4d7-45e4-8b85-1bc90d5bc018" providerId="ADAL" clId="{175B0C41-46F8-4760-8754-7E5CB50B4D0A}" dt="2023-01-23T10:32:24.055" v="469" actId="478"/>
          <ac:picMkLst>
            <pc:docMk/>
            <pc:sldMk cId="792500081" sldId="494"/>
            <ac:picMk id="21" creationId="{FBF8AB5D-11F2-D070-6D50-E90308F7E82C}"/>
          </ac:picMkLst>
        </pc:picChg>
        <pc:picChg chg="del">
          <ac:chgData name="Pitteloud Séraphin" userId="18f1e302-d4d7-45e4-8b85-1bc90d5bc018" providerId="ADAL" clId="{175B0C41-46F8-4760-8754-7E5CB50B4D0A}" dt="2023-01-23T10:32:28.531" v="471" actId="478"/>
          <ac:picMkLst>
            <pc:docMk/>
            <pc:sldMk cId="792500081" sldId="494"/>
            <ac:picMk id="22" creationId="{417E2542-95B2-37FD-F0A7-37EF26F8C059}"/>
          </ac:picMkLst>
        </pc:picChg>
        <pc:picChg chg="mod">
          <ac:chgData name="Pitteloud Séraphin" userId="18f1e302-d4d7-45e4-8b85-1bc90d5bc018" providerId="ADAL" clId="{175B0C41-46F8-4760-8754-7E5CB50B4D0A}" dt="2023-01-24T10:19:14.771" v="831" actId="1076"/>
          <ac:picMkLst>
            <pc:docMk/>
            <pc:sldMk cId="792500081" sldId="494"/>
            <ac:picMk id="24" creationId="{916823A0-A0CD-444A-229D-44926314A60E}"/>
          </ac:picMkLst>
        </pc:picChg>
        <pc:picChg chg="add mod">
          <ac:chgData name="Pitteloud Séraphin" userId="18f1e302-d4d7-45e4-8b85-1bc90d5bc018" providerId="ADAL" clId="{175B0C41-46F8-4760-8754-7E5CB50B4D0A}" dt="2023-01-24T10:19:14.771" v="831" actId="1076"/>
          <ac:picMkLst>
            <pc:docMk/>
            <pc:sldMk cId="792500081" sldId="494"/>
            <ac:picMk id="38" creationId="{5BFF2976-5A48-1BCE-2E24-155B2BE53A5A}"/>
          </ac:picMkLst>
        </pc:picChg>
        <pc:cxnChg chg="add del mod">
          <ac:chgData name="Pitteloud Séraphin" userId="18f1e302-d4d7-45e4-8b85-1bc90d5bc018" providerId="ADAL" clId="{175B0C41-46F8-4760-8754-7E5CB50B4D0A}" dt="2023-01-23T10:36:41.577" v="527" actId="478"/>
          <ac:cxnSpMkLst>
            <pc:docMk/>
            <pc:sldMk cId="792500081" sldId="494"/>
            <ac:cxnSpMk id="5" creationId="{936CA546-8CF6-5A79-8E64-14552B6EC11A}"/>
          </ac:cxnSpMkLst>
        </pc:cxnChg>
        <pc:cxnChg chg="add 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5" creationId="{E3D43ECC-FA87-A831-EEF2-7490B5B376D0}"/>
          </ac:cxnSpMkLst>
        </pc:cxnChg>
        <pc:cxnChg chg="add del mod">
          <ac:chgData name="Pitteloud Séraphin" userId="18f1e302-d4d7-45e4-8b85-1bc90d5bc018" providerId="ADAL" clId="{175B0C41-46F8-4760-8754-7E5CB50B4D0A}" dt="2023-01-24T09:52:02.440" v="656" actId="478"/>
          <ac:cxnSpMkLst>
            <pc:docMk/>
            <pc:sldMk cId="792500081" sldId="494"/>
            <ac:cxnSpMk id="28" creationId="{399D01EE-915F-7827-1832-41B84AEC2F27}"/>
          </ac:cxnSpMkLst>
        </pc:cxnChg>
        <pc:cxnChg chg="mod">
          <ac:chgData name="Pitteloud Séraphin" userId="18f1e302-d4d7-45e4-8b85-1bc90d5bc018" providerId="ADAL" clId="{175B0C41-46F8-4760-8754-7E5CB50B4D0A}" dt="2023-01-24T10:35:54.655" v="1370" actId="1076"/>
          <ac:cxnSpMkLst>
            <pc:docMk/>
            <pc:sldMk cId="792500081" sldId="494"/>
            <ac:cxnSpMk id="29" creationId="{C543E281-00B1-51DF-85C3-AD72ACA171C7}"/>
          </ac:cxnSpMkLst>
        </pc:cxnChg>
        <pc:cxnChg chg="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48" creationId="{2BE4B963-E308-4052-3B7A-401D09BFCB1F}"/>
          </ac:cxnSpMkLst>
        </pc:cxnChg>
        <pc:cxnChg chg="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54" creationId="{232CA8D2-5629-49B4-E89F-38F40A89063E}"/>
          </ac:cxnSpMkLst>
        </pc:cxnChg>
        <pc:cxnChg chg="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55" creationId="{E3240A97-0565-6D92-E0CE-30DA9B46E11F}"/>
          </ac:cxnSpMkLst>
        </pc:cxnChg>
        <pc:cxnChg chg="del">
          <ac:chgData name="Pitteloud Séraphin" userId="18f1e302-d4d7-45e4-8b85-1bc90d5bc018" providerId="ADAL" clId="{175B0C41-46F8-4760-8754-7E5CB50B4D0A}" dt="2023-01-23T10:39:47.899" v="561" actId="478"/>
          <ac:cxnSpMkLst>
            <pc:docMk/>
            <pc:sldMk cId="792500081" sldId="494"/>
            <ac:cxnSpMk id="58" creationId="{1763E236-02BA-494E-4E00-83CE38879DE8}"/>
          </ac:cxnSpMkLst>
        </pc:cxnChg>
        <pc:cxnChg chg="del">
          <ac:chgData name="Pitteloud Séraphin" userId="18f1e302-d4d7-45e4-8b85-1bc90d5bc018" providerId="ADAL" clId="{175B0C41-46F8-4760-8754-7E5CB50B4D0A}" dt="2023-01-23T10:21:39.318" v="258" actId="478"/>
          <ac:cxnSpMkLst>
            <pc:docMk/>
            <pc:sldMk cId="792500081" sldId="494"/>
            <ac:cxnSpMk id="59" creationId="{EB2CF022-F363-B73A-7953-77A125484490}"/>
          </ac:cxnSpMkLst>
        </pc:cxnChg>
        <pc:cxnChg chg="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74" creationId="{D9D461CA-FFD5-31F1-4D49-F58736A917AB}"/>
          </ac:cxnSpMkLst>
        </pc:cxnChg>
        <pc:cxnChg chg="mod">
          <ac:chgData name="Pitteloud Séraphin" userId="18f1e302-d4d7-45e4-8b85-1bc90d5bc018" providerId="ADAL" clId="{175B0C41-46F8-4760-8754-7E5CB50B4D0A}" dt="2023-01-24T10:19:14.771" v="831" actId="1076"/>
          <ac:cxnSpMkLst>
            <pc:docMk/>
            <pc:sldMk cId="792500081" sldId="494"/>
            <ac:cxnSpMk id="82" creationId="{8155B78A-D6FF-D04E-F6DB-D5C142FDD223}"/>
          </ac:cxnSpMkLst>
        </pc:cxnChg>
      </pc:sldChg>
      <pc:sldChg chg="del">
        <pc:chgData name="Pitteloud Séraphin" userId="18f1e302-d4d7-45e4-8b85-1bc90d5bc018" providerId="ADAL" clId="{175B0C41-46F8-4760-8754-7E5CB50B4D0A}" dt="2023-01-27T07:19:35.682" v="1371" actId="47"/>
        <pc:sldMkLst>
          <pc:docMk/>
          <pc:sldMk cId="4096860941" sldId="495"/>
        </pc:sldMkLst>
      </pc:sldChg>
      <pc:sldChg chg="ord modNotesTx">
        <pc:chgData name="Pitteloud Séraphin" userId="18f1e302-d4d7-45e4-8b85-1bc90d5bc018" providerId="ADAL" clId="{175B0C41-46F8-4760-8754-7E5CB50B4D0A}" dt="2023-01-30T09:48:15.521" v="1406"/>
        <pc:sldMkLst>
          <pc:docMk/>
          <pc:sldMk cId="3517815297" sldId="497"/>
        </pc:sldMkLst>
      </pc:sldChg>
      <pc:sldChg chg="del">
        <pc:chgData name="Pitteloud Séraphin" userId="18f1e302-d4d7-45e4-8b85-1bc90d5bc018" providerId="ADAL" clId="{175B0C41-46F8-4760-8754-7E5CB50B4D0A}" dt="2023-01-23T16:53:26.341" v="626" actId="47"/>
        <pc:sldMkLst>
          <pc:docMk/>
          <pc:sldMk cId="4166348657" sldId="498"/>
        </pc:sldMkLst>
      </pc:sldChg>
    </pc:docChg>
  </pc:docChgLst>
  <pc:docChgLst>
    <pc:chgData name="Pitteloud Séraphin" userId="S::seraphin.pittelou@hes-so.ch::18f1e302-d4d7-45e4-8b85-1bc90d5bc018" providerId="AD" clId="Web-{8EC851A1-53E8-40CB-9B5B-F14DFA7ACC7D}"/>
    <pc:docChg chg="modSld">
      <pc:chgData name="Pitteloud Séraphin" userId="S::seraphin.pittelou@hes-so.ch::18f1e302-d4d7-45e4-8b85-1bc90d5bc018" providerId="AD" clId="Web-{8EC851A1-53E8-40CB-9B5B-F14DFA7ACC7D}" dt="2023-01-20T12:33:17.672" v="0"/>
      <pc:docMkLst>
        <pc:docMk/>
      </pc:docMkLst>
      <pc:sldChg chg="addSp modSp">
        <pc:chgData name="Pitteloud Séraphin" userId="S::seraphin.pittelou@hes-so.ch::18f1e302-d4d7-45e4-8b85-1bc90d5bc018" providerId="AD" clId="Web-{8EC851A1-53E8-40CB-9B5B-F14DFA7ACC7D}" dt="2023-01-20T12:33:17.672" v="0"/>
        <pc:sldMkLst>
          <pc:docMk/>
          <pc:sldMk cId="3035056403" sldId="458"/>
        </pc:sldMkLst>
        <pc:picChg chg="add mod">
          <ac:chgData name="Pitteloud Séraphin" userId="S::seraphin.pittelou@hes-so.ch::18f1e302-d4d7-45e4-8b85-1bc90d5bc018" providerId="AD" clId="Web-{8EC851A1-53E8-40CB-9B5B-F14DFA7ACC7D}" dt="2023-01-20T12:33:17.672" v="0"/>
          <ac:picMkLst>
            <pc:docMk/>
            <pc:sldMk cId="3035056403" sldId="458"/>
            <ac:picMk id="2" creationId="{FBE9F296-566D-C357-9200-5EC6D80F7B0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43C057-6C6E-4AD8-B054-FCA49302706F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0094934D-3782-4E92-B646-1A7638852343}">
      <dgm:prSet/>
      <dgm:spPr/>
      <dgm:t>
        <a:bodyPr/>
        <a:lstStyle/>
        <a:p>
          <a:r>
            <a:rPr lang="fr-CH" dirty="0"/>
            <a:t>Avantages</a:t>
          </a:r>
          <a:endParaRPr lang="en-US" dirty="0"/>
        </a:p>
      </dgm:t>
    </dgm:pt>
    <dgm:pt modelId="{FD7CD222-EA3B-46C4-BE2F-C8034EAE5B58}" type="parTrans" cxnId="{D9A5FE27-36DC-4228-B722-51D6188900AC}">
      <dgm:prSet/>
      <dgm:spPr/>
      <dgm:t>
        <a:bodyPr/>
        <a:lstStyle/>
        <a:p>
          <a:endParaRPr lang="en-US"/>
        </a:p>
      </dgm:t>
    </dgm:pt>
    <dgm:pt modelId="{CDD3FA10-1872-4EB1-81EE-E3845B20BA0F}" type="sibTrans" cxnId="{D9A5FE27-36DC-4228-B722-51D6188900AC}">
      <dgm:prSet/>
      <dgm:spPr/>
      <dgm:t>
        <a:bodyPr/>
        <a:lstStyle/>
        <a:p>
          <a:endParaRPr lang="en-US"/>
        </a:p>
      </dgm:t>
    </dgm:pt>
    <dgm:pt modelId="{66597F60-5171-47E2-880F-DE38719CAA5F}">
      <dgm:prSet/>
      <dgm:spPr/>
      <dgm:t>
        <a:bodyPr/>
        <a:lstStyle/>
        <a:p>
          <a:r>
            <a:rPr lang="fr-CH" dirty="0"/>
            <a:t>Inconvénients</a:t>
          </a:r>
          <a:endParaRPr lang="en-US" dirty="0"/>
        </a:p>
      </dgm:t>
    </dgm:pt>
    <dgm:pt modelId="{1E2BF1FB-B4AE-4611-9BC7-E6327478A981}" type="parTrans" cxnId="{33456DD3-1B82-4C88-AD19-BF09484E2408}">
      <dgm:prSet/>
      <dgm:spPr/>
      <dgm:t>
        <a:bodyPr/>
        <a:lstStyle/>
        <a:p>
          <a:endParaRPr lang="en-US"/>
        </a:p>
      </dgm:t>
    </dgm:pt>
    <dgm:pt modelId="{6239C773-48FE-412E-882F-9477BF8F73EF}" type="sibTrans" cxnId="{33456DD3-1B82-4C88-AD19-BF09484E2408}">
      <dgm:prSet/>
      <dgm:spPr/>
      <dgm:t>
        <a:bodyPr/>
        <a:lstStyle/>
        <a:p>
          <a:endParaRPr lang="en-US"/>
        </a:p>
      </dgm:t>
    </dgm:pt>
    <dgm:pt modelId="{09026F8A-F2FC-4907-8AE9-3FC0629E9DAD}">
      <dgm:prSet/>
      <dgm:spPr/>
      <dgm:t>
        <a:bodyPr/>
        <a:lstStyle/>
        <a:p>
          <a:r>
            <a:rPr lang="fr-FR" noProof="0" dirty="0"/>
            <a:t>Portée limitée</a:t>
          </a:r>
        </a:p>
      </dgm:t>
    </dgm:pt>
    <dgm:pt modelId="{F585F5A3-A955-4F55-B743-FF2A78F3B465}" type="parTrans" cxnId="{2D6161D8-ADAA-4EC8-82E0-71DB89B3E4A0}">
      <dgm:prSet/>
      <dgm:spPr/>
      <dgm:t>
        <a:bodyPr/>
        <a:lstStyle/>
        <a:p>
          <a:endParaRPr lang="en-US"/>
        </a:p>
      </dgm:t>
    </dgm:pt>
    <dgm:pt modelId="{E616AC7E-B462-4872-9B2F-B2E8BAC66688}" type="sibTrans" cxnId="{2D6161D8-ADAA-4EC8-82E0-71DB89B3E4A0}">
      <dgm:prSet/>
      <dgm:spPr/>
      <dgm:t>
        <a:bodyPr/>
        <a:lstStyle/>
        <a:p>
          <a:endParaRPr lang="en-US"/>
        </a:p>
      </dgm:t>
    </dgm:pt>
    <dgm:pt modelId="{2C582ACA-5BEC-4243-B683-C048C02CB832}">
      <dgm:prSet/>
      <dgm:spPr/>
      <dgm:t>
        <a:bodyPr/>
        <a:lstStyle/>
        <a:p>
          <a:r>
            <a:rPr lang="en-US" dirty="0"/>
            <a:t>Wi-Fi</a:t>
          </a:r>
        </a:p>
      </dgm:t>
    </dgm:pt>
    <dgm:pt modelId="{7C8D5E2E-3B08-6B43-B409-D02E36F844F3}" type="parTrans" cxnId="{1ECF9B63-298E-4B60-BFFB-A3947A78A86F}">
      <dgm:prSet/>
      <dgm:spPr/>
      <dgm:t>
        <a:bodyPr/>
        <a:lstStyle/>
        <a:p>
          <a:endParaRPr lang="fr-FR"/>
        </a:p>
      </dgm:t>
    </dgm:pt>
    <dgm:pt modelId="{1C71A86D-C870-FF44-87BA-24B3A2E463D2}" type="sibTrans" cxnId="{1ECF9B63-298E-4B60-BFFB-A3947A78A86F}">
      <dgm:prSet/>
      <dgm:spPr/>
      <dgm:t>
        <a:bodyPr/>
        <a:lstStyle/>
        <a:p>
          <a:endParaRPr lang="fr-FR"/>
        </a:p>
      </dgm:t>
    </dgm:pt>
    <dgm:pt modelId="{1728FCE6-E399-2347-B72A-36137551176F}">
      <dgm:prSet/>
      <dgm:spPr/>
      <dgm:t>
        <a:bodyPr/>
        <a:lstStyle/>
        <a:p>
          <a:r>
            <a:rPr lang="fr-CH" noProof="0" dirty="0"/>
            <a:t>Connection via un routeur wifi</a:t>
          </a:r>
        </a:p>
      </dgm:t>
    </dgm:pt>
    <dgm:pt modelId="{572A1AF8-1145-094C-8394-75C814D07145}" type="parTrans" cxnId="{0E17F0A1-3422-4BFA-B48E-2ABCB296001D}">
      <dgm:prSet/>
      <dgm:spPr/>
      <dgm:t>
        <a:bodyPr/>
        <a:lstStyle/>
        <a:p>
          <a:endParaRPr lang="fr-FR"/>
        </a:p>
      </dgm:t>
    </dgm:pt>
    <dgm:pt modelId="{01856E8D-18FE-5E43-9F68-B3C048851870}" type="sibTrans" cxnId="{0E17F0A1-3422-4BFA-B48E-2ABCB296001D}">
      <dgm:prSet/>
      <dgm:spPr/>
      <dgm:t>
        <a:bodyPr/>
        <a:lstStyle/>
        <a:p>
          <a:endParaRPr lang="fr-FR"/>
        </a:p>
      </dgm:t>
    </dgm:pt>
    <dgm:pt modelId="{EB3405E2-908A-4CA8-A04E-4568EEB32368}">
      <dgm:prSet/>
      <dgm:spPr/>
      <dgm:t>
        <a:bodyPr/>
        <a:lstStyle/>
        <a:p>
          <a:pPr eaLnBrk="1" latinLnBrk="0"/>
          <a:r>
            <a:rPr lang="fr-CH" dirty="0"/>
            <a:t>Bande passante plus que suffisante</a:t>
          </a:r>
          <a:endParaRPr lang="en-US" dirty="0"/>
        </a:p>
      </dgm:t>
    </dgm:pt>
    <dgm:pt modelId="{222535C8-A161-4327-BB71-5358085F664F}" type="sibTrans" cxnId="{9159D3F1-F6E5-4D3D-BDC5-340EB720E45C}">
      <dgm:prSet/>
      <dgm:spPr/>
      <dgm:t>
        <a:bodyPr/>
        <a:lstStyle/>
        <a:p>
          <a:endParaRPr lang="en-US"/>
        </a:p>
      </dgm:t>
    </dgm:pt>
    <dgm:pt modelId="{90110955-D85C-4788-A344-F51C2EB6995B}" type="parTrans" cxnId="{9159D3F1-F6E5-4D3D-BDC5-340EB720E45C}">
      <dgm:prSet/>
      <dgm:spPr/>
      <dgm:t>
        <a:bodyPr/>
        <a:lstStyle/>
        <a:p>
          <a:endParaRPr lang="en-US"/>
        </a:p>
      </dgm:t>
    </dgm:pt>
    <dgm:pt modelId="{9182BA17-6CC5-4525-9205-42568024F068}">
      <dgm:prSet/>
      <dgm:spPr/>
      <dgm:t>
        <a:bodyPr/>
        <a:lstStyle/>
        <a:p>
          <a:pPr eaLnBrk="1" latinLnBrk="0"/>
          <a:r>
            <a:rPr lang="fr-CH" noProof="0" dirty="0"/>
            <a:t>Résistance aux interférences</a:t>
          </a:r>
        </a:p>
      </dgm:t>
    </dgm:pt>
    <dgm:pt modelId="{98A73D90-4434-48A3-9FBA-5FE1F76E2F7D}" type="sibTrans" cxnId="{CFAA6279-BA5B-4092-A7C9-3D1A566E2288}">
      <dgm:prSet/>
      <dgm:spPr/>
      <dgm:t>
        <a:bodyPr/>
        <a:lstStyle/>
        <a:p>
          <a:endParaRPr lang="fr-CH"/>
        </a:p>
      </dgm:t>
    </dgm:pt>
    <dgm:pt modelId="{DBAAE526-109F-452E-AD95-D7B7FF07F974}" type="parTrans" cxnId="{CFAA6279-BA5B-4092-A7C9-3D1A566E2288}">
      <dgm:prSet/>
      <dgm:spPr/>
      <dgm:t>
        <a:bodyPr/>
        <a:lstStyle/>
        <a:p>
          <a:endParaRPr lang="fr-CH"/>
        </a:p>
      </dgm:t>
    </dgm:pt>
    <dgm:pt modelId="{7D6EE14A-FCE6-9949-81C1-B613570585F5}" type="pres">
      <dgm:prSet presAssocID="{5C43C057-6C6E-4AD8-B054-FCA49302706F}" presName="linear" presStyleCnt="0">
        <dgm:presLayoutVars>
          <dgm:animLvl val="lvl"/>
          <dgm:resizeHandles val="exact"/>
        </dgm:presLayoutVars>
      </dgm:prSet>
      <dgm:spPr/>
    </dgm:pt>
    <dgm:pt modelId="{411F4B8F-54E4-4E4C-A5C5-4BCDE976D352}" type="pres">
      <dgm:prSet presAssocID="{2C582ACA-5BEC-4243-B683-C048C02CB832}" presName="parentText" presStyleLbl="node1" presStyleIdx="0" presStyleCnt="3" custScaleY="71765">
        <dgm:presLayoutVars>
          <dgm:chMax val="0"/>
          <dgm:bulletEnabled val="1"/>
        </dgm:presLayoutVars>
      </dgm:prSet>
      <dgm:spPr/>
    </dgm:pt>
    <dgm:pt modelId="{BDB9194C-880C-5942-9D53-F628D60B5088}" type="pres">
      <dgm:prSet presAssocID="{2C582ACA-5BEC-4243-B683-C048C02CB832}" presName="childText" presStyleLbl="revTx" presStyleIdx="0" presStyleCnt="3" custLinFactNeighborY="5675">
        <dgm:presLayoutVars>
          <dgm:bulletEnabled val="1"/>
        </dgm:presLayoutVars>
      </dgm:prSet>
      <dgm:spPr/>
    </dgm:pt>
    <dgm:pt modelId="{5B9062AE-B4C7-4049-B46A-69CCD0AE6FDC}" type="pres">
      <dgm:prSet presAssocID="{0094934D-3782-4E92-B646-1A7638852343}" presName="parentText" presStyleLbl="node1" presStyleIdx="1" presStyleCnt="3" custScaleY="67933" custLinFactNeighborX="-208" custLinFactNeighborY="-3893">
        <dgm:presLayoutVars>
          <dgm:chMax val="0"/>
          <dgm:bulletEnabled val="1"/>
        </dgm:presLayoutVars>
      </dgm:prSet>
      <dgm:spPr/>
    </dgm:pt>
    <dgm:pt modelId="{5D9AA382-DBAD-9A46-A30A-6BA4BBFA8C7F}" type="pres">
      <dgm:prSet presAssocID="{0094934D-3782-4E92-B646-1A7638852343}" presName="childText" presStyleLbl="revTx" presStyleIdx="1" presStyleCnt="3">
        <dgm:presLayoutVars>
          <dgm:bulletEnabled val="1"/>
        </dgm:presLayoutVars>
      </dgm:prSet>
      <dgm:spPr/>
    </dgm:pt>
    <dgm:pt modelId="{5F725BAF-0CE4-AE46-8DCE-988C15BF84FE}" type="pres">
      <dgm:prSet presAssocID="{66597F60-5171-47E2-880F-DE38719CAA5F}" presName="parentText" presStyleLbl="node1" presStyleIdx="2" presStyleCnt="3" custScaleY="69128" custLinFactNeighborX="0" custLinFactNeighborY="-86770">
        <dgm:presLayoutVars>
          <dgm:chMax val="0"/>
          <dgm:bulletEnabled val="1"/>
        </dgm:presLayoutVars>
      </dgm:prSet>
      <dgm:spPr/>
    </dgm:pt>
    <dgm:pt modelId="{3A006762-FAAC-2D4C-AEFD-75687205B9D4}" type="pres">
      <dgm:prSet presAssocID="{66597F60-5171-47E2-880F-DE38719CAA5F}" presName="childText" presStyleLbl="revTx" presStyleIdx="2" presStyleCnt="3" custLinFactNeighborX="-208" custLinFactNeighborY="-49016">
        <dgm:presLayoutVars>
          <dgm:bulletEnabled val="1"/>
        </dgm:presLayoutVars>
      </dgm:prSet>
      <dgm:spPr/>
    </dgm:pt>
  </dgm:ptLst>
  <dgm:cxnLst>
    <dgm:cxn modelId="{13AAE205-CC34-4158-BC0A-152A250255BF}" type="presOf" srcId="{09026F8A-F2FC-4907-8AE9-3FC0629E9DAD}" destId="{3A006762-FAAC-2D4C-AEFD-75687205B9D4}" srcOrd="0" destOrd="0" presId="urn:microsoft.com/office/officeart/2005/8/layout/vList2"/>
    <dgm:cxn modelId="{D9A5FE27-36DC-4228-B722-51D6188900AC}" srcId="{5C43C057-6C6E-4AD8-B054-FCA49302706F}" destId="{0094934D-3782-4E92-B646-1A7638852343}" srcOrd="1" destOrd="0" parTransId="{FD7CD222-EA3B-46C4-BE2F-C8034EAE5B58}" sibTransId="{CDD3FA10-1872-4EB1-81EE-E3845B20BA0F}"/>
    <dgm:cxn modelId="{377A7F2E-E9EE-424A-BB64-1F7FA582146F}" type="presOf" srcId="{0094934D-3782-4E92-B646-1A7638852343}" destId="{5B9062AE-B4C7-4049-B46A-69CCD0AE6FDC}" srcOrd="0" destOrd="0" presId="urn:microsoft.com/office/officeart/2005/8/layout/vList2"/>
    <dgm:cxn modelId="{1ECF9B63-298E-4B60-BFFB-A3947A78A86F}" srcId="{5C43C057-6C6E-4AD8-B054-FCA49302706F}" destId="{2C582ACA-5BEC-4243-B683-C048C02CB832}" srcOrd="0" destOrd="0" parTransId="{7C8D5E2E-3B08-6B43-B409-D02E36F844F3}" sibTransId="{1C71A86D-C870-FF44-87BA-24B3A2E463D2}"/>
    <dgm:cxn modelId="{39A4DA6B-9DC4-48D2-8488-A865303A371B}" type="presOf" srcId="{2C582ACA-5BEC-4243-B683-C048C02CB832}" destId="{411F4B8F-54E4-4E4C-A5C5-4BCDE976D352}" srcOrd="0" destOrd="0" presId="urn:microsoft.com/office/officeart/2005/8/layout/vList2"/>
    <dgm:cxn modelId="{CFAA6279-BA5B-4092-A7C9-3D1A566E2288}" srcId="{0094934D-3782-4E92-B646-1A7638852343}" destId="{9182BA17-6CC5-4525-9205-42568024F068}" srcOrd="1" destOrd="0" parTransId="{DBAAE526-109F-452E-AD95-D7B7FF07F974}" sibTransId="{98A73D90-4434-48A3-9FBA-5FE1F76E2F7D}"/>
    <dgm:cxn modelId="{1973B894-B1D3-7C47-A17B-9A7A4B9D25E9}" type="presOf" srcId="{66597F60-5171-47E2-880F-DE38719CAA5F}" destId="{5F725BAF-0CE4-AE46-8DCE-988C15BF84FE}" srcOrd="0" destOrd="0" presId="urn:microsoft.com/office/officeart/2005/8/layout/vList2"/>
    <dgm:cxn modelId="{0E17F0A1-3422-4BFA-B48E-2ABCB296001D}" srcId="{2C582ACA-5BEC-4243-B683-C048C02CB832}" destId="{1728FCE6-E399-2347-B72A-36137551176F}" srcOrd="0" destOrd="0" parTransId="{572A1AF8-1145-094C-8394-75C814D07145}" sibTransId="{01856E8D-18FE-5E43-9F68-B3C048851870}"/>
    <dgm:cxn modelId="{78681AAE-A31D-49F6-8D02-1CAF26044C3A}" type="presOf" srcId="{1728FCE6-E399-2347-B72A-36137551176F}" destId="{BDB9194C-880C-5942-9D53-F628D60B5088}" srcOrd="0" destOrd="0" presId="urn:microsoft.com/office/officeart/2005/8/layout/vList2"/>
    <dgm:cxn modelId="{AC584DB3-3640-44D9-8F95-D1D6ED1A399A}" type="presOf" srcId="{9182BA17-6CC5-4525-9205-42568024F068}" destId="{5D9AA382-DBAD-9A46-A30A-6BA4BBFA8C7F}" srcOrd="0" destOrd="1" presId="urn:microsoft.com/office/officeart/2005/8/layout/vList2"/>
    <dgm:cxn modelId="{A2F54BBF-4E45-494A-97C9-9BF0E71432EE}" type="presOf" srcId="{EB3405E2-908A-4CA8-A04E-4568EEB32368}" destId="{5D9AA382-DBAD-9A46-A30A-6BA4BBFA8C7F}" srcOrd="0" destOrd="0" presId="urn:microsoft.com/office/officeart/2005/8/layout/vList2"/>
    <dgm:cxn modelId="{33456DD3-1B82-4C88-AD19-BF09484E2408}" srcId="{5C43C057-6C6E-4AD8-B054-FCA49302706F}" destId="{66597F60-5171-47E2-880F-DE38719CAA5F}" srcOrd="2" destOrd="0" parTransId="{1E2BF1FB-B4AE-4611-9BC7-E6327478A981}" sibTransId="{6239C773-48FE-412E-882F-9477BF8F73EF}"/>
    <dgm:cxn modelId="{2D6161D8-ADAA-4EC8-82E0-71DB89B3E4A0}" srcId="{66597F60-5171-47E2-880F-DE38719CAA5F}" destId="{09026F8A-F2FC-4907-8AE9-3FC0629E9DAD}" srcOrd="0" destOrd="0" parTransId="{F585F5A3-A955-4F55-B743-FF2A78F3B465}" sibTransId="{E616AC7E-B462-4872-9B2F-B2E8BAC66688}"/>
    <dgm:cxn modelId="{209F77EA-A6DC-5440-8D34-6ED17192139F}" type="presOf" srcId="{5C43C057-6C6E-4AD8-B054-FCA49302706F}" destId="{7D6EE14A-FCE6-9949-81C1-B613570585F5}" srcOrd="0" destOrd="0" presId="urn:microsoft.com/office/officeart/2005/8/layout/vList2"/>
    <dgm:cxn modelId="{9159D3F1-F6E5-4D3D-BDC5-340EB720E45C}" srcId="{0094934D-3782-4E92-B646-1A7638852343}" destId="{EB3405E2-908A-4CA8-A04E-4568EEB32368}" srcOrd="0" destOrd="0" parTransId="{90110955-D85C-4788-A344-F51C2EB6995B}" sibTransId="{222535C8-A161-4327-BB71-5358085F664F}"/>
    <dgm:cxn modelId="{E81B30A0-1B0D-4979-9AAE-EACB5ABAA88E}" type="presParOf" srcId="{7D6EE14A-FCE6-9949-81C1-B613570585F5}" destId="{411F4B8F-54E4-4E4C-A5C5-4BCDE976D352}" srcOrd="0" destOrd="0" presId="urn:microsoft.com/office/officeart/2005/8/layout/vList2"/>
    <dgm:cxn modelId="{9C71E23E-F194-4013-BDD0-73FA9D79D080}" type="presParOf" srcId="{7D6EE14A-FCE6-9949-81C1-B613570585F5}" destId="{BDB9194C-880C-5942-9D53-F628D60B5088}" srcOrd="1" destOrd="0" presId="urn:microsoft.com/office/officeart/2005/8/layout/vList2"/>
    <dgm:cxn modelId="{9878242C-5238-3944-991A-89B6ECF07135}" type="presParOf" srcId="{7D6EE14A-FCE6-9949-81C1-B613570585F5}" destId="{5B9062AE-B4C7-4049-B46A-69CCD0AE6FDC}" srcOrd="2" destOrd="0" presId="urn:microsoft.com/office/officeart/2005/8/layout/vList2"/>
    <dgm:cxn modelId="{27528F05-7A04-4F62-B64F-AA73DDF5C884}" type="presParOf" srcId="{7D6EE14A-FCE6-9949-81C1-B613570585F5}" destId="{5D9AA382-DBAD-9A46-A30A-6BA4BBFA8C7F}" srcOrd="3" destOrd="0" presId="urn:microsoft.com/office/officeart/2005/8/layout/vList2"/>
    <dgm:cxn modelId="{10DD1651-2D93-5440-B4C6-E35438C5C330}" type="presParOf" srcId="{7D6EE14A-FCE6-9949-81C1-B613570585F5}" destId="{5F725BAF-0CE4-AE46-8DCE-988C15BF84FE}" srcOrd="4" destOrd="0" presId="urn:microsoft.com/office/officeart/2005/8/layout/vList2"/>
    <dgm:cxn modelId="{2AC826D0-4106-46EA-81FF-6F567AA456CA}" type="presParOf" srcId="{7D6EE14A-FCE6-9949-81C1-B613570585F5}" destId="{3A006762-FAAC-2D4C-AEFD-75687205B9D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43C057-6C6E-4AD8-B054-FCA49302706F}" type="doc">
      <dgm:prSet loTypeId="urn:microsoft.com/office/officeart/2005/8/layout/vList2" loCatId="list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094934D-3782-4E92-B646-1A7638852343}">
      <dgm:prSet/>
      <dgm:spPr/>
      <dgm:t>
        <a:bodyPr/>
        <a:lstStyle/>
        <a:p>
          <a:r>
            <a:rPr lang="fr-CH" dirty="0"/>
            <a:t>Avantages</a:t>
          </a:r>
          <a:endParaRPr lang="en-US" dirty="0"/>
        </a:p>
      </dgm:t>
    </dgm:pt>
    <dgm:pt modelId="{FD7CD222-EA3B-46C4-BE2F-C8034EAE5B58}" type="parTrans" cxnId="{D9A5FE27-36DC-4228-B722-51D6188900AC}">
      <dgm:prSet/>
      <dgm:spPr/>
      <dgm:t>
        <a:bodyPr/>
        <a:lstStyle/>
        <a:p>
          <a:endParaRPr lang="en-US"/>
        </a:p>
      </dgm:t>
    </dgm:pt>
    <dgm:pt modelId="{CDD3FA10-1872-4EB1-81EE-E3845B20BA0F}" type="sibTrans" cxnId="{D9A5FE27-36DC-4228-B722-51D6188900AC}">
      <dgm:prSet/>
      <dgm:spPr/>
      <dgm:t>
        <a:bodyPr/>
        <a:lstStyle/>
        <a:p>
          <a:endParaRPr lang="en-US"/>
        </a:p>
      </dgm:t>
    </dgm:pt>
    <dgm:pt modelId="{EB3405E2-908A-4CA8-A04E-4568EEB32368}">
      <dgm:prSet/>
      <dgm:spPr/>
      <dgm:t>
        <a:bodyPr/>
        <a:lstStyle/>
        <a:p>
          <a:pPr eaLnBrk="1" latinLnBrk="0"/>
          <a:r>
            <a:rPr lang="fr-CH" dirty="0"/>
            <a:t>Portée suffisante</a:t>
          </a:r>
          <a:endParaRPr lang="en-US" dirty="0"/>
        </a:p>
      </dgm:t>
    </dgm:pt>
    <dgm:pt modelId="{90110955-D85C-4788-A344-F51C2EB6995B}" type="parTrans" cxnId="{9159D3F1-F6E5-4D3D-BDC5-340EB720E45C}">
      <dgm:prSet/>
      <dgm:spPr/>
      <dgm:t>
        <a:bodyPr/>
        <a:lstStyle/>
        <a:p>
          <a:endParaRPr lang="en-US"/>
        </a:p>
      </dgm:t>
    </dgm:pt>
    <dgm:pt modelId="{222535C8-A161-4327-BB71-5358085F664F}" type="sibTrans" cxnId="{9159D3F1-F6E5-4D3D-BDC5-340EB720E45C}">
      <dgm:prSet/>
      <dgm:spPr/>
      <dgm:t>
        <a:bodyPr/>
        <a:lstStyle/>
        <a:p>
          <a:endParaRPr lang="en-US"/>
        </a:p>
      </dgm:t>
    </dgm:pt>
    <dgm:pt modelId="{66597F60-5171-47E2-880F-DE38719CAA5F}">
      <dgm:prSet/>
      <dgm:spPr/>
      <dgm:t>
        <a:bodyPr/>
        <a:lstStyle/>
        <a:p>
          <a:r>
            <a:rPr lang="fr-CH" dirty="0"/>
            <a:t>Inconvénients</a:t>
          </a:r>
          <a:endParaRPr lang="en-US" dirty="0"/>
        </a:p>
      </dgm:t>
    </dgm:pt>
    <dgm:pt modelId="{1E2BF1FB-B4AE-4611-9BC7-E6327478A981}" type="parTrans" cxnId="{33456DD3-1B82-4C88-AD19-BF09484E2408}">
      <dgm:prSet/>
      <dgm:spPr/>
      <dgm:t>
        <a:bodyPr/>
        <a:lstStyle/>
        <a:p>
          <a:endParaRPr lang="en-US"/>
        </a:p>
      </dgm:t>
    </dgm:pt>
    <dgm:pt modelId="{6239C773-48FE-412E-882F-9477BF8F73EF}" type="sibTrans" cxnId="{33456DD3-1B82-4C88-AD19-BF09484E2408}">
      <dgm:prSet/>
      <dgm:spPr/>
      <dgm:t>
        <a:bodyPr/>
        <a:lstStyle/>
        <a:p>
          <a:endParaRPr lang="en-US"/>
        </a:p>
      </dgm:t>
    </dgm:pt>
    <dgm:pt modelId="{2C582ACA-5BEC-4243-B683-C048C02CB832}">
      <dgm:prSet/>
      <dgm:spPr/>
      <dgm:t>
        <a:bodyPr/>
        <a:lstStyle/>
        <a:p>
          <a:r>
            <a:rPr lang="en-US" dirty="0"/>
            <a:t>Transmission RF 433 MHz</a:t>
          </a:r>
        </a:p>
      </dgm:t>
    </dgm:pt>
    <dgm:pt modelId="{7C8D5E2E-3B08-6B43-B409-D02E36F844F3}" type="parTrans" cxnId="{1ECF9B63-298E-4B60-BFFB-A3947A78A86F}">
      <dgm:prSet/>
      <dgm:spPr/>
      <dgm:t>
        <a:bodyPr/>
        <a:lstStyle/>
        <a:p>
          <a:endParaRPr lang="fr-FR"/>
        </a:p>
      </dgm:t>
    </dgm:pt>
    <dgm:pt modelId="{1C71A86D-C870-FF44-87BA-24B3A2E463D2}" type="sibTrans" cxnId="{1ECF9B63-298E-4B60-BFFB-A3947A78A86F}">
      <dgm:prSet/>
      <dgm:spPr/>
      <dgm:t>
        <a:bodyPr/>
        <a:lstStyle/>
        <a:p>
          <a:endParaRPr lang="fr-FR"/>
        </a:p>
      </dgm:t>
    </dgm:pt>
    <dgm:pt modelId="{1728FCE6-E399-2347-B72A-36137551176F}">
      <dgm:prSet/>
      <dgm:spPr/>
      <dgm:t>
        <a:bodyPr/>
        <a:lstStyle/>
        <a:p>
          <a:r>
            <a:rPr lang="fr-CH" noProof="0" dirty="0"/>
            <a:t>Emetteur sur la voiture et récepteur connecté en USB au PC</a:t>
          </a:r>
        </a:p>
      </dgm:t>
    </dgm:pt>
    <dgm:pt modelId="{572A1AF8-1145-094C-8394-75C814D07145}" type="parTrans" cxnId="{0E17F0A1-3422-4BFA-B48E-2ABCB296001D}">
      <dgm:prSet/>
      <dgm:spPr/>
      <dgm:t>
        <a:bodyPr/>
        <a:lstStyle/>
        <a:p>
          <a:endParaRPr lang="fr-FR"/>
        </a:p>
      </dgm:t>
    </dgm:pt>
    <dgm:pt modelId="{01856E8D-18FE-5E43-9F68-B3C048851870}" type="sibTrans" cxnId="{0E17F0A1-3422-4BFA-B48E-2ABCB296001D}">
      <dgm:prSet/>
      <dgm:spPr/>
      <dgm:t>
        <a:bodyPr/>
        <a:lstStyle/>
        <a:p>
          <a:endParaRPr lang="fr-FR"/>
        </a:p>
      </dgm:t>
    </dgm:pt>
    <dgm:pt modelId="{B1E6F9E4-4956-4218-AEBB-B69B0C24D694}">
      <dgm:prSet/>
      <dgm:spPr/>
      <dgm:t>
        <a:bodyPr/>
        <a:lstStyle/>
        <a:p>
          <a:endParaRPr lang="en-US" dirty="0"/>
        </a:p>
      </dgm:t>
    </dgm:pt>
    <dgm:pt modelId="{AE221D2B-A9AB-4D1B-8D56-EEDD32FD9D4B}" type="parTrans" cxnId="{2AECEA6F-4EE4-4D39-B427-8A86FBB65C59}">
      <dgm:prSet/>
      <dgm:spPr/>
      <dgm:t>
        <a:bodyPr/>
        <a:lstStyle/>
        <a:p>
          <a:endParaRPr lang="fr-CH"/>
        </a:p>
      </dgm:t>
    </dgm:pt>
    <dgm:pt modelId="{5F54DA63-D0F5-4634-94F9-0957144C1916}" type="sibTrans" cxnId="{2AECEA6F-4EE4-4D39-B427-8A86FBB65C59}">
      <dgm:prSet/>
      <dgm:spPr/>
      <dgm:t>
        <a:bodyPr/>
        <a:lstStyle/>
        <a:p>
          <a:endParaRPr lang="fr-CH"/>
        </a:p>
      </dgm:t>
    </dgm:pt>
    <dgm:pt modelId="{9B88B374-1070-4CD8-89A0-26A8AE5FAAC9}">
      <dgm:prSet/>
      <dgm:spPr/>
      <dgm:t>
        <a:bodyPr/>
        <a:lstStyle/>
        <a:p>
          <a:r>
            <a:rPr lang="fr-CH" noProof="0" dirty="0"/>
            <a:t>Bande passante limitée</a:t>
          </a:r>
        </a:p>
      </dgm:t>
    </dgm:pt>
    <dgm:pt modelId="{56DADEAF-F6F0-49EB-97C2-2298BD7F6552}" type="parTrans" cxnId="{126C2185-EB37-4455-84CA-71DE03DDAC49}">
      <dgm:prSet/>
      <dgm:spPr/>
      <dgm:t>
        <a:bodyPr/>
        <a:lstStyle/>
        <a:p>
          <a:endParaRPr lang="fr-CH"/>
        </a:p>
      </dgm:t>
    </dgm:pt>
    <dgm:pt modelId="{956DAE79-E61D-4809-9A23-14F003C186B7}" type="sibTrans" cxnId="{126C2185-EB37-4455-84CA-71DE03DDAC49}">
      <dgm:prSet/>
      <dgm:spPr/>
      <dgm:t>
        <a:bodyPr/>
        <a:lstStyle/>
        <a:p>
          <a:endParaRPr lang="fr-CH"/>
        </a:p>
      </dgm:t>
    </dgm:pt>
    <dgm:pt modelId="{FCFA3173-B492-4CC0-9244-039F771D6062}">
      <dgm:prSet/>
      <dgm:spPr/>
      <dgm:t>
        <a:bodyPr/>
        <a:lstStyle/>
        <a:p>
          <a:r>
            <a:rPr lang="fr-CH" noProof="0" dirty="0"/>
            <a:t>Sensible aux interférences</a:t>
          </a:r>
        </a:p>
      </dgm:t>
    </dgm:pt>
    <dgm:pt modelId="{AE51FD2F-BBC6-40BA-893A-2A192008F586}" type="parTrans" cxnId="{2DE24FF5-A02C-4DEC-9115-464ECA4FD019}">
      <dgm:prSet/>
      <dgm:spPr/>
      <dgm:t>
        <a:bodyPr/>
        <a:lstStyle/>
        <a:p>
          <a:endParaRPr lang="fr-CH"/>
        </a:p>
      </dgm:t>
    </dgm:pt>
    <dgm:pt modelId="{804E8ED2-6E9D-46F6-9F00-3DF52D05E6FE}" type="sibTrans" cxnId="{2DE24FF5-A02C-4DEC-9115-464ECA4FD019}">
      <dgm:prSet/>
      <dgm:spPr/>
      <dgm:t>
        <a:bodyPr/>
        <a:lstStyle/>
        <a:p>
          <a:endParaRPr lang="fr-CH"/>
        </a:p>
      </dgm:t>
    </dgm:pt>
    <dgm:pt modelId="{7D6EE14A-FCE6-9949-81C1-B613570585F5}" type="pres">
      <dgm:prSet presAssocID="{5C43C057-6C6E-4AD8-B054-FCA49302706F}" presName="linear" presStyleCnt="0">
        <dgm:presLayoutVars>
          <dgm:animLvl val="lvl"/>
          <dgm:resizeHandles val="exact"/>
        </dgm:presLayoutVars>
      </dgm:prSet>
      <dgm:spPr/>
    </dgm:pt>
    <dgm:pt modelId="{411F4B8F-54E4-4E4C-A5C5-4BCDE976D352}" type="pres">
      <dgm:prSet presAssocID="{2C582ACA-5BEC-4243-B683-C048C02CB832}" presName="parentText" presStyleLbl="node1" presStyleIdx="0" presStyleCnt="3" custScaleY="91615" custLinFactNeighborX="-13185" custLinFactNeighborY="-2507">
        <dgm:presLayoutVars>
          <dgm:chMax val="0"/>
          <dgm:bulletEnabled val="1"/>
        </dgm:presLayoutVars>
      </dgm:prSet>
      <dgm:spPr/>
    </dgm:pt>
    <dgm:pt modelId="{BDB9194C-880C-5942-9D53-F628D60B5088}" type="pres">
      <dgm:prSet presAssocID="{2C582ACA-5BEC-4243-B683-C048C02CB832}" presName="childText" presStyleLbl="revTx" presStyleIdx="0" presStyleCnt="3" custLinFactNeighborY="9357">
        <dgm:presLayoutVars>
          <dgm:bulletEnabled val="1"/>
        </dgm:presLayoutVars>
      </dgm:prSet>
      <dgm:spPr/>
    </dgm:pt>
    <dgm:pt modelId="{5B9062AE-B4C7-4049-B46A-69CCD0AE6FDC}" type="pres">
      <dgm:prSet presAssocID="{0094934D-3782-4E92-B646-1A7638852343}" presName="parentText" presStyleLbl="node1" presStyleIdx="1" presStyleCnt="3" custScaleY="87381" custLinFactNeighborX="-11678" custLinFactNeighborY="24347">
        <dgm:presLayoutVars>
          <dgm:chMax val="0"/>
          <dgm:bulletEnabled val="1"/>
        </dgm:presLayoutVars>
      </dgm:prSet>
      <dgm:spPr/>
    </dgm:pt>
    <dgm:pt modelId="{5D9AA382-DBAD-9A46-A30A-6BA4BBFA8C7F}" type="pres">
      <dgm:prSet presAssocID="{0094934D-3782-4E92-B646-1A7638852343}" presName="childText" presStyleLbl="revTx" presStyleIdx="1" presStyleCnt="3" custScaleY="216114" custLinFactNeighborY="35930">
        <dgm:presLayoutVars>
          <dgm:bulletEnabled val="1"/>
        </dgm:presLayoutVars>
      </dgm:prSet>
      <dgm:spPr/>
    </dgm:pt>
    <dgm:pt modelId="{5F725BAF-0CE4-AE46-8DCE-988C15BF84FE}" type="pres">
      <dgm:prSet presAssocID="{66597F60-5171-47E2-880F-DE38719CAA5F}" presName="parentText" presStyleLbl="node1" presStyleIdx="2" presStyleCnt="3" custScaleY="88299" custLinFactNeighborX="-12746" custLinFactNeighborY="302">
        <dgm:presLayoutVars>
          <dgm:chMax val="0"/>
          <dgm:bulletEnabled val="1"/>
        </dgm:presLayoutVars>
      </dgm:prSet>
      <dgm:spPr/>
    </dgm:pt>
    <dgm:pt modelId="{3A006762-FAAC-2D4C-AEFD-75687205B9D4}" type="pres">
      <dgm:prSet presAssocID="{66597F60-5171-47E2-880F-DE38719CAA5F}" presName="childText" presStyleLbl="revTx" presStyleIdx="2" presStyleCnt="3" custLinFactNeighborY="8671">
        <dgm:presLayoutVars>
          <dgm:bulletEnabled val="1"/>
        </dgm:presLayoutVars>
      </dgm:prSet>
      <dgm:spPr/>
    </dgm:pt>
  </dgm:ptLst>
  <dgm:cxnLst>
    <dgm:cxn modelId="{E9D35909-EF0F-4EA7-B5A9-A618A0E4D1B9}" type="presOf" srcId="{B1E6F9E4-4956-4218-AEBB-B69B0C24D694}" destId="{3A006762-FAAC-2D4C-AEFD-75687205B9D4}" srcOrd="0" destOrd="2" presId="urn:microsoft.com/office/officeart/2005/8/layout/vList2"/>
    <dgm:cxn modelId="{D9A5FE27-36DC-4228-B722-51D6188900AC}" srcId="{5C43C057-6C6E-4AD8-B054-FCA49302706F}" destId="{0094934D-3782-4E92-B646-1A7638852343}" srcOrd="1" destOrd="0" parTransId="{FD7CD222-EA3B-46C4-BE2F-C8034EAE5B58}" sibTransId="{CDD3FA10-1872-4EB1-81EE-E3845B20BA0F}"/>
    <dgm:cxn modelId="{377A7F2E-E9EE-424A-BB64-1F7FA582146F}" type="presOf" srcId="{0094934D-3782-4E92-B646-1A7638852343}" destId="{5B9062AE-B4C7-4049-B46A-69CCD0AE6FDC}" srcOrd="0" destOrd="0" presId="urn:microsoft.com/office/officeart/2005/8/layout/vList2"/>
    <dgm:cxn modelId="{1ECF9B63-298E-4B60-BFFB-A3947A78A86F}" srcId="{5C43C057-6C6E-4AD8-B054-FCA49302706F}" destId="{2C582ACA-5BEC-4243-B683-C048C02CB832}" srcOrd="0" destOrd="0" parTransId="{7C8D5E2E-3B08-6B43-B409-D02E36F844F3}" sibTransId="{1C71A86D-C870-FF44-87BA-24B3A2E463D2}"/>
    <dgm:cxn modelId="{39A4DA6B-9DC4-48D2-8488-A865303A371B}" type="presOf" srcId="{2C582ACA-5BEC-4243-B683-C048C02CB832}" destId="{411F4B8F-54E4-4E4C-A5C5-4BCDE976D352}" srcOrd="0" destOrd="0" presId="urn:microsoft.com/office/officeart/2005/8/layout/vList2"/>
    <dgm:cxn modelId="{2AECEA6F-4EE4-4D39-B427-8A86FBB65C59}" srcId="{66597F60-5171-47E2-880F-DE38719CAA5F}" destId="{B1E6F9E4-4956-4218-AEBB-B69B0C24D694}" srcOrd="2" destOrd="0" parTransId="{AE221D2B-A9AB-4D1B-8D56-EEDD32FD9D4B}" sibTransId="{5F54DA63-D0F5-4634-94F9-0957144C1916}"/>
    <dgm:cxn modelId="{126C2185-EB37-4455-84CA-71DE03DDAC49}" srcId="{66597F60-5171-47E2-880F-DE38719CAA5F}" destId="{9B88B374-1070-4CD8-89A0-26A8AE5FAAC9}" srcOrd="1" destOrd="0" parTransId="{56DADEAF-F6F0-49EB-97C2-2298BD7F6552}" sibTransId="{956DAE79-E61D-4809-9A23-14F003C186B7}"/>
    <dgm:cxn modelId="{1973B894-B1D3-7C47-A17B-9A7A4B9D25E9}" type="presOf" srcId="{66597F60-5171-47E2-880F-DE38719CAA5F}" destId="{5F725BAF-0CE4-AE46-8DCE-988C15BF84FE}" srcOrd="0" destOrd="0" presId="urn:microsoft.com/office/officeart/2005/8/layout/vList2"/>
    <dgm:cxn modelId="{0E17F0A1-3422-4BFA-B48E-2ABCB296001D}" srcId="{2C582ACA-5BEC-4243-B683-C048C02CB832}" destId="{1728FCE6-E399-2347-B72A-36137551176F}" srcOrd="0" destOrd="0" parTransId="{572A1AF8-1145-094C-8394-75C814D07145}" sibTransId="{01856E8D-18FE-5E43-9F68-B3C048851870}"/>
    <dgm:cxn modelId="{5EF8DFA5-1BE3-476B-A7C4-9DE3318C64BD}" type="presOf" srcId="{FCFA3173-B492-4CC0-9244-039F771D6062}" destId="{3A006762-FAAC-2D4C-AEFD-75687205B9D4}" srcOrd="0" destOrd="0" presId="urn:microsoft.com/office/officeart/2005/8/layout/vList2"/>
    <dgm:cxn modelId="{78681AAE-A31D-49F6-8D02-1CAF26044C3A}" type="presOf" srcId="{1728FCE6-E399-2347-B72A-36137551176F}" destId="{BDB9194C-880C-5942-9D53-F628D60B5088}" srcOrd="0" destOrd="0" presId="urn:microsoft.com/office/officeart/2005/8/layout/vList2"/>
    <dgm:cxn modelId="{A2F54BBF-4E45-494A-97C9-9BF0E71432EE}" type="presOf" srcId="{EB3405E2-908A-4CA8-A04E-4568EEB32368}" destId="{5D9AA382-DBAD-9A46-A30A-6BA4BBFA8C7F}" srcOrd="0" destOrd="0" presId="urn:microsoft.com/office/officeart/2005/8/layout/vList2"/>
    <dgm:cxn modelId="{7BB9A8CC-3D41-43AE-AE25-D4B64E71D11D}" type="presOf" srcId="{9B88B374-1070-4CD8-89A0-26A8AE5FAAC9}" destId="{3A006762-FAAC-2D4C-AEFD-75687205B9D4}" srcOrd="0" destOrd="1" presId="urn:microsoft.com/office/officeart/2005/8/layout/vList2"/>
    <dgm:cxn modelId="{33456DD3-1B82-4C88-AD19-BF09484E2408}" srcId="{5C43C057-6C6E-4AD8-B054-FCA49302706F}" destId="{66597F60-5171-47E2-880F-DE38719CAA5F}" srcOrd="2" destOrd="0" parTransId="{1E2BF1FB-B4AE-4611-9BC7-E6327478A981}" sibTransId="{6239C773-48FE-412E-882F-9477BF8F73EF}"/>
    <dgm:cxn modelId="{209F77EA-A6DC-5440-8D34-6ED17192139F}" type="presOf" srcId="{5C43C057-6C6E-4AD8-B054-FCA49302706F}" destId="{7D6EE14A-FCE6-9949-81C1-B613570585F5}" srcOrd="0" destOrd="0" presId="urn:microsoft.com/office/officeart/2005/8/layout/vList2"/>
    <dgm:cxn modelId="{9159D3F1-F6E5-4D3D-BDC5-340EB720E45C}" srcId="{0094934D-3782-4E92-B646-1A7638852343}" destId="{EB3405E2-908A-4CA8-A04E-4568EEB32368}" srcOrd="0" destOrd="0" parTransId="{90110955-D85C-4788-A344-F51C2EB6995B}" sibTransId="{222535C8-A161-4327-BB71-5358085F664F}"/>
    <dgm:cxn modelId="{2DE24FF5-A02C-4DEC-9115-464ECA4FD019}" srcId="{66597F60-5171-47E2-880F-DE38719CAA5F}" destId="{FCFA3173-B492-4CC0-9244-039F771D6062}" srcOrd="0" destOrd="0" parTransId="{AE51FD2F-BBC6-40BA-893A-2A192008F586}" sibTransId="{804E8ED2-6E9D-46F6-9F00-3DF52D05E6FE}"/>
    <dgm:cxn modelId="{E81B30A0-1B0D-4979-9AAE-EACB5ABAA88E}" type="presParOf" srcId="{7D6EE14A-FCE6-9949-81C1-B613570585F5}" destId="{411F4B8F-54E4-4E4C-A5C5-4BCDE976D352}" srcOrd="0" destOrd="0" presId="urn:microsoft.com/office/officeart/2005/8/layout/vList2"/>
    <dgm:cxn modelId="{9C71E23E-F194-4013-BDD0-73FA9D79D080}" type="presParOf" srcId="{7D6EE14A-FCE6-9949-81C1-B613570585F5}" destId="{BDB9194C-880C-5942-9D53-F628D60B5088}" srcOrd="1" destOrd="0" presId="urn:microsoft.com/office/officeart/2005/8/layout/vList2"/>
    <dgm:cxn modelId="{9878242C-5238-3944-991A-89B6ECF07135}" type="presParOf" srcId="{7D6EE14A-FCE6-9949-81C1-B613570585F5}" destId="{5B9062AE-B4C7-4049-B46A-69CCD0AE6FDC}" srcOrd="2" destOrd="0" presId="urn:microsoft.com/office/officeart/2005/8/layout/vList2"/>
    <dgm:cxn modelId="{27528F05-7A04-4F62-B64F-AA73DDF5C884}" type="presParOf" srcId="{7D6EE14A-FCE6-9949-81C1-B613570585F5}" destId="{5D9AA382-DBAD-9A46-A30A-6BA4BBFA8C7F}" srcOrd="3" destOrd="0" presId="urn:microsoft.com/office/officeart/2005/8/layout/vList2"/>
    <dgm:cxn modelId="{10DD1651-2D93-5440-B4C6-E35438C5C330}" type="presParOf" srcId="{7D6EE14A-FCE6-9949-81C1-B613570585F5}" destId="{5F725BAF-0CE4-AE46-8DCE-988C15BF84FE}" srcOrd="4" destOrd="0" presId="urn:microsoft.com/office/officeart/2005/8/layout/vList2"/>
    <dgm:cxn modelId="{2AC826D0-4106-46EA-81FF-6F567AA456CA}" type="presParOf" srcId="{7D6EE14A-FCE6-9949-81C1-B613570585F5}" destId="{3A006762-FAAC-2D4C-AEFD-75687205B9D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603676-1681-405A-9FAA-1F46EE020E71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7753DD0-14A3-40C6-B94A-8FBF9D57F0C9}">
      <dgm:prSet/>
      <dgm:spPr/>
      <dgm:t>
        <a:bodyPr/>
        <a:lstStyle/>
        <a:p>
          <a:r>
            <a:rPr lang="fr-CH" dirty="0"/>
            <a:t>Etude de la technologie de transmission</a:t>
          </a:r>
          <a:endParaRPr lang="en-US" dirty="0"/>
        </a:p>
      </dgm:t>
    </dgm:pt>
    <dgm:pt modelId="{1665766C-E361-4527-B44B-512FB2CF0C1F}" type="parTrans" cxnId="{47B128AF-ADFC-4580-B852-C952C380DF48}">
      <dgm:prSet/>
      <dgm:spPr/>
      <dgm:t>
        <a:bodyPr/>
        <a:lstStyle/>
        <a:p>
          <a:endParaRPr lang="en-US"/>
        </a:p>
      </dgm:t>
    </dgm:pt>
    <dgm:pt modelId="{01BF6F0C-03E7-4717-B319-8F70BDFB783A}" type="sibTrans" cxnId="{47B128AF-ADFC-4580-B852-C952C380DF48}">
      <dgm:prSet/>
      <dgm:spPr/>
      <dgm:t>
        <a:bodyPr/>
        <a:lstStyle/>
        <a:p>
          <a:endParaRPr lang="en-US"/>
        </a:p>
      </dgm:t>
    </dgm:pt>
    <dgm:pt modelId="{ED7CF9BB-57BB-4EEF-A561-2B5FE859323D}">
      <dgm:prSet/>
      <dgm:spPr/>
      <dgm:t>
        <a:bodyPr/>
        <a:lstStyle/>
        <a:p>
          <a:r>
            <a:rPr lang="fr-CH" dirty="0"/>
            <a:t>Développement Hardware</a:t>
          </a:r>
          <a:endParaRPr lang="en-US" dirty="0"/>
        </a:p>
      </dgm:t>
    </dgm:pt>
    <dgm:pt modelId="{2B41FB12-A390-4D9C-8980-4CF5D3887079}" type="parTrans" cxnId="{8D85513D-0F17-487D-A1F9-88A148BE2660}">
      <dgm:prSet/>
      <dgm:spPr/>
      <dgm:t>
        <a:bodyPr/>
        <a:lstStyle/>
        <a:p>
          <a:endParaRPr lang="en-US"/>
        </a:p>
      </dgm:t>
    </dgm:pt>
    <dgm:pt modelId="{BB9B1DCF-B245-4FBC-8A35-847A3ADFC0C4}" type="sibTrans" cxnId="{8D85513D-0F17-487D-A1F9-88A148BE2660}">
      <dgm:prSet/>
      <dgm:spPr/>
      <dgm:t>
        <a:bodyPr/>
        <a:lstStyle/>
        <a:p>
          <a:endParaRPr lang="en-US"/>
        </a:p>
      </dgm:t>
    </dgm:pt>
    <dgm:pt modelId="{74372D03-30E7-44FC-B5C7-0306407E2DF5}">
      <dgm:prSet/>
      <dgm:spPr/>
      <dgm:t>
        <a:bodyPr/>
        <a:lstStyle/>
        <a:p>
          <a:r>
            <a:rPr lang="fr-CH" noProof="0" dirty="0"/>
            <a:t>Développement Software</a:t>
          </a:r>
        </a:p>
      </dgm:t>
    </dgm:pt>
    <dgm:pt modelId="{E4C4F796-54BF-460F-A234-8B0A94574961}" type="parTrans" cxnId="{EC438355-20BA-4535-BF7B-F0BE74F1B07D}">
      <dgm:prSet/>
      <dgm:spPr/>
      <dgm:t>
        <a:bodyPr/>
        <a:lstStyle/>
        <a:p>
          <a:endParaRPr lang="en-US"/>
        </a:p>
      </dgm:t>
    </dgm:pt>
    <dgm:pt modelId="{80AAAEB1-67A9-48CB-B5BA-D7C7B6A393DD}" type="sibTrans" cxnId="{EC438355-20BA-4535-BF7B-F0BE74F1B07D}">
      <dgm:prSet/>
      <dgm:spPr/>
      <dgm:t>
        <a:bodyPr/>
        <a:lstStyle/>
        <a:p>
          <a:endParaRPr lang="en-US"/>
        </a:p>
      </dgm:t>
    </dgm:pt>
    <dgm:pt modelId="{DAE799E1-A492-45F4-9148-29FA2C73C05C}">
      <dgm:prSet/>
      <dgm:spPr/>
      <dgm:t>
        <a:bodyPr/>
        <a:lstStyle/>
        <a:p>
          <a:r>
            <a:rPr lang="fr-CH" noProof="0" dirty="0"/>
            <a:t>Système fonctionnel</a:t>
          </a:r>
        </a:p>
      </dgm:t>
    </dgm:pt>
    <dgm:pt modelId="{F8472C99-E2F5-45DF-B37C-75E513FFFEF4}" type="sibTrans" cxnId="{F91885A8-1CA1-4B24-8801-67841FD71CEE}">
      <dgm:prSet/>
      <dgm:spPr/>
      <dgm:t>
        <a:bodyPr/>
        <a:lstStyle/>
        <a:p>
          <a:endParaRPr lang="fr-CH"/>
        </a:p>
      </dgm:t>
    </dgm:pt>
    <dgm:pt modelId="{EC7CE334-2B3C-41BC-AF9F-16C7C897BFB2}" type="parTrans" cxnId="{F91885A8-1CA1-4B24-8801-67841FD71CEE}">
      <dgm:prSet/>
      <dgm:spPr/>
      <dgm:t>
        <a:bodyPr/>
        <a:lstStyle/>
        <a:p>
          <a:endParaRPr lang="fr-CH"/>
        </a:p>
      </dgm:t>
    </dgm:pt>
    <dgm:pt modelId="{D78672EB-12CA-49CC-A9D9-C993869FEE58}">
      <dgm:prSet/>
      <dgm:spPr/>
      <dgm:t>
        <a:bodyPr/>
        <a:lstStyle/>
        <a:p>
          <a:r>
            <a:rPr lang="fr-CH" noProof="0" dirty="0"/>
            <a:t>Tests et validation</a:t>
          </a:r>
        </a:p>
      </dgm:t>
    </dgm:pt>
    <dgm:pt modelId="{B8111787-4B0C-492E-A966-F909BF7D297A}" type="sibTrans" cxnId="{7C112287-6394-47DA-9FA8-C5BCCBCE804B}">
      <dgm:prSet/>
      <dgm:spPr/>
      <dgm:t>
        <a:bodyPr/>
        <a:lstStyle/>
        <a:p>
          <a:endParaRPr lang="en-US"/>
        </a:p>
      </dgm:t>
    </dgm:pt>
    <dgm:pt modelId="{2E938237-76A5-494F-AB96-D5E0535D3ABA}" type="parTrans" cxnId="{7C112287-6394-47DA-9FA8-C5BCCBCE804B}">
      <dgm:prSet/>
      <dgm:spPr/>
      <dgm:t>
        <a:bodyPr/>
        <a:lstStyle/>
        <a:p>
          <a:endParaRPr lang="en-US"/>
        </a:p>
      </dgm:t>
    </dgm:pt>
    <dgm:pt modelId="{14AC3231-ABF3-9D4E-B487-E9A2AC007EC6}" type="pres">
      <dgm:prSet presAssocID="{DF603676-1681-405A-9FAA-1F46EE020E71}" presName="diagram" presStyleCnt="0">
        <dgm:presLayoutVars>
          <dgm:dir/>
          <dgm:resizeHandles val="exact"/>
        </dgm:presLayoutVars>
      </dgm:prSet>
      <dgm:spPr/>
    </dgm:pt>
    <dgm:pt modelId="{64ED78C5-FAB7-3940-9E17-27C8B2912982}" type="pres">
      <dgm:prSet presAssocID="{C7753DD0-14A3-40C6-B94A-8FBF9D57F0C9}" presName="node" presStyleLbl="node1" presStyleIdx="0" presStyleCnt="5">
        <dgm:presLayoutVars>
          <dgm:bulletEnabled val="1"/>
        </dgm:presLayoutVars>
      </dgm:prSet>
      <dgm:spPr/>
    </dgm:pt>
    <dgm:pt modelId="{4A36BC85-45B0-B248-9C15-F6CAF46494DC}" type="pres">
      <dgm:prSet presAssocID="{01BF6F0C-03E7-4717-B319-8F70BDFB783A}" presName="sibTrans" presStyleCnt="0"/>
      <dgm:spPr/>
    </dgm:pt>
    <dgm:pt modelId="{661D9A91-A977-944A-BF9B-84588A6C7E64}" type="pres">
      <dgm:prSet presAssocID="{ED7CF9BB-57BB-4EEF-A561-2B5FE859323D}" presName="node" presStyleLbl="node1" presStyleIdx="1" presStyleCnt="5">
        <dgm:presLayoutVars>
          <dgm:bulletEnabled val="1"/>
        </dgm:presLayoutVars>
      </dgm:prSet>
      <dgm:spPr/>
    </dgm:pt>
    <dgm:pt modelId="{F9120994-D3E1-B34D-BE51-884E68311D87}" type="pres">
      <dgm:prSet presAssocID="{BB9B1DCF-B245-4FBC-8A35-847A3ADFC0C4}" presName="sibTrans" presStyleCnt="0"/>
      <dgm:spPr/>
    </dgm:pt>
    <dgm:pt modelId="{82C85604-DA4E-854F-9BA8-29AF60232014}" type="pres">
      <dgm:prSet presAssocID="{74372D03-30E7-44FC-B5C7-0306407E2DF5}" presName="node" presStyleLbl="node1" presStyleIdx="2" presStyleCnt="5">
        <dgm:presLayoutVars>
          <dgm:bulletEnabled val="1"/>
        </dgm:presLayoutVars>
      </dgm:prSet>
      <dgm:spPr/>
    </dgm:pt>
    <dgm:pt modelId="{05A1F468-F95C-4443-858F-2525FC0699D2}" type="pres">
      <dgm:prSet presAssocID="{80AAAEB1-67A9-48CB-B5BA-D7C7B6A393DD}" presName="sibTrans" presStyleCnt="0"/>
      <dgm:spPr/>
    </dgm:pt>
    <dgm:pt modelId="{189F7AE5-134A-2148-9327-2DD5E5E9C739}" type="pres">
      <dgm:prSet presAssocID="{D78672EB-12CA-49CC-A9D9-C993869FEE58}" presName="node" presStyleLbl="node1" presStyleIdx="3" presStyleCnt="5">
        <dgm:presLayoutVars>
          <dgm:bulletEnabled val="1"/>
        </dgm:presLayoutVars>
      </dgm:prSet>
      <dgm:spPr/>
    </dgm:pt>
    <dgm:pt modelId="{CDBCF959-81A7-4ECC-AA66-A0D8042C7C0F}" type="pres">
      <dgm:prSet presAssocID="{B8111787-4B0C-492E-A966-F909BF7D297A}" presName="sibTrans" presStyleCnt="0"/>
      <dgm:spPr/>
    </dgm:pt>
    <dgm:pt modelId="{6B8CD791-0785-4EF8-9C2B-FBB70FB135ED}" type="pres">
      <dgm:prSet presAssocID="{DAE799E1-A492-45F4-9148-29FA2C73C05C}" presName="node" presStyleLbl="node1" presStyleIdx="4" presStyleCnt="5">
        <dgm:presLayoutVars>
          <dgm:bulletEnabled val="1"/>
        </dgm:presLayoutVars>
      </dgm:prSet>
      <dgm:spPr/>
    </dgm:pt>
  </dgm:ptLst>
  <dgm:cxnLst>
    <dgm:cxn modelId="{2C230C16-2268-C040-B710-966E59DF7561}" type="presOf" srcId="{D78672EB-12CA-49CC-A9D9-C993869FEE58}" destId="{189F7AE5-134A-2148-9327-2DD5E5E9C739}" srcOrd="0" destOrd="0" presId="urn:microsoft.com/office/officeart/2005/8/layout/default"/>
    <dgm:cxn modelId="{8D85513D-0F17-487D-A1F9-88A148BE2660}" srcId="{DF603676-1681-405A-9FAA-1F46EE020E71}" destId="{ED7CF9BB-57BB-4EEF-A561-2B5FE859323D}" srcOrd="1" destOrd="0" parTransId="{2B41FB12-A390-4D9C-8980-4CF5D3887079}" sibTransId="{BB9B1DCF-B245-4FBC-8A35-847A3ADFC0C4}"/>
    <dgm:cxn modelId="{C4DA746A-CE0D-8A47-ADEE-F94920BA2B58}" type="presOf" srcId="{74372D03-30E7-44FC-B5C7-0306407E2DF5}" destId="{82C85604-DA4E-854F-9BA8-29AF60232014}" srcOrd="0" destOrd="0" presId="urn:microsoft.com/office/officeart/2005/8/layout/default"/>
    <dgm:cxn modelId="{96FD4D73-3973-D042-9148-F2CEC3F08694}" type="presOf" srcId="{DF603676-1681-405A-9FAA-1F46EE020E71}" destId="{14AC3231-ABF3-9D4E-B487-E9A2AC007EC6}" srcOrd="0" destOrd="0" presId="urn:microsoft.com/office/officeart/2005/8/layout/default"/>
    <dgm:cxn modelId="{5C9B2B74-DE9C-4028-9447-06E94B1C9D72}" type="presOf" srcId="{DAE799E1-A492-45F4-9148-29FA2C73C05C}" destId="{6B8CD791-0785-4EF8-9C2B-FBB70FB135ED}" srcOrd="0" destOrd="0" presId="urn:microsoft.com/office/officeart/2005/8/layout/default"/>
    <dgm:cxn modelId="{EC438355-20BA-4535-BF7B-F0BE74F1B07D}" srcId="{DF603676-1681-405A-9FAA-1F46EE020E71}" destId="{74372D03-30E7-44FC-B5C7-0306407E2DF5}" srcOrd="2" destOrd="0" parTransId="{E4C4F796-54BF-460F-A234-8B0A94574961}" sibTransId="{80AAAEB1-67A9-48CB-B5BA-D7C7B6A393DD}"/>
    <dgm:cxn modelId="{7C112287-6394-47DA-9FA8-C5BCCBCE804B}" srcId="{DF603676-1681-405A-9FAA-1F46EE020E71}" destId="{D78672EB-12CA-49CC-A9D9-C993869FEE58}" srcOrd="3" destOrd="0" parTransId="{2E938237-76A5-494F-AB96-D5E0535D3ABA}" sibTransId="{B8111787-4B0C-492E-A966-F909BF7D297A}"/>
    <dgm:cxn modelId="{85284F87-F33E-1D47-8BED-7EB5EEFD0242}" type="presOf" srcId="{ED7CF9BB-57BB-4EEF-A561-2B5FE859323D}" destId="{661D9A91-A977-944A-BF9B-84588A6C7E64}" srcOrd="0" destOrd="0" presId="urn:microsoft.com/office/officeart/2005/8/layout/default"/>
    <dgm:cxn modelId="{F91885A8-1CA1-4B24-8801-67841FD71CEE}" srcId="{DF603676-1681-405A-9FAA-1F46EE020E71}" destId="{DAE799E1-A492-45F4-9148-29FA2C73C05C}" srcOrd="4" destOrd="0" parTransId="{EC7CE334-2B3C-41BC-AF9F-16C7C897BFB2}" sibTransId="{F8472C99-E2F5-45DF-B37C-75E513FFFEF4}"/>
    <dgm:cxn modelId="{47B128AF-ADFC-4580-B852-C952C380DF48}" srcId="{DF603676-1681-405A-9FAA-1F46EE020E71}" destId="{C7753DD0-14A3-40C6-B94A-8FBF9D57F0C9}" srcOrd="0" destOrd="0" parTransId="{1665766C-E361-4527-B44B-512FB2CF0C1F}" sibTransId="{01BF6F0C-03E7-4717-B319-8F70BDFB783A}"/>
    <dgm:cxn modelId="{478BE1D3-7567-E544-BEB6-C2F32859230D}" type="presOf" srcId="{C7753DD0-14A3-40C6-B94A-8FBF9D57F0C9}" destId="{64ED78C5-FAB7-3940-9E17-27C8B2912982}" srcOrd="0" destOrd="0" presId="urn:microsoft.com/office/officeart/2005/8/layout/default"/>
    <dgm:cxn modelId="{7D7B10DD-ECC3-1443-844C-EADE890395AA}" type="presParOf" srcId="{14AC3231-ABF3-9D4E-B487-E9A2AC007EC6}" destId="{64ED78C5-FAB7-3940-9E17-27C8B2912982}" srcOrd="0" destOrd="0" presId="urn:microsoft.com/office/officeart/2005/8/layout/default"/>
    <dgm:cxn modelId="{0A9AAF06-5B60-694B-90D8-4E90C49AE0BA}" type="presParOf" srcId="{14AC3231-ABF3-9D4E-B487-E9A2AC007EC6}" destId="{4A36BC85-45B0-B248-9C15-F6CAF46494DC}" srcOrd="1" destOrd="0" presId="urn:microsoft.com/office/officeart/2005/8/layout/default"/>
    <dgm:cxn modelId="{97D96741-6F41-894C-A093-7CC4C7138756}" type="presParOf" srcId="{14AC3231-ABF3-9D4E-B487-E9A2AC007EC6}" destId="{661D9A91-A977-944A-BF9B-84588A6C7E64}" srcOrd="2" destOrd="0" presId="urn:microsoft.com/office/officeart/2005/8/layout/default"/>
    <dgm:cxn modelId="{00ACE6D8-6DED-8248-AD38-3361A1E29D45}" type="presParOf" srcId="{14AC3231-ABF3-9D4E-B487-E9A2AC007EC6}" destId="{F9120994-D3E1-B34D-BE51-884E68311D87}" srcOrd="3" destOrd="0" presId="urn:microsoft.com/office/officeart/2005/8/layout/default"/>
    <dgm:cxn modelId="{74C3A5EE-1DB4-D349-8442-FCDE373588FA}" type="presParOf" srcId="{14AC3231-ABF3-9D4E-B487-E9A2AC007EC6}" destId="{82C85604-DA4E-854F-9BA8-29AF60232014}" srcOrd="4" destOrd="0" presId="urn:microsoft.com/office/officeart/2005/8/layout/default"/>
    <dgm:cxn modelId="{68668ABC-D884-E142-A9F7-E1032C48CEEB}" type="presParOf" srcId="{14AC3231-ABF3-9D4E-B487-E9A2AC007EC6}" destId="{05A1F468-F95C-4443-858F-2525FC0699D2}" srcOrd="5" destOrd="0" presId="urn:microsoft.com/office/officeart/2005/8/layout/default"/>
    <dgm:cxn modelId="{BE80C529-0049-B940-8B35-DA95FB616BC3}" type="presParOf" srcId="{14AC3231-ABF3-9D4E-B487-E9A2AC007EC6}" destId="{189F7AE5-134A-2148-9327-2DD5E5E9C739}" srcOrd="6" destOrd="0" presId="urn:microsoft.com/office/officeart/2005/8/layout/default"/>
    <dgm:cxn modelId="{471442D3-0B42-4A1A-9A74-A92B76273671}" type="presParOf" srcId="{14AC3231-ABF3-9D4E-B487-E9A2AC007EC6}" destId="{CDBCF959-81A7-4ECC-AA66-A0D8042C7C0F}" srcOrd="7" destOrd="0" presId="urn:microsoft.com/office/officeart/2005/8/layout/default"/>
    <dgm:cxn modelId="{D95B448F-8AF7-4E66-839A-1FEE61B2FB70}" type="presParOf" srcId="{14AC3231-ABF3-9D4E-B487-E9A2AC007EC6}" destId="{6B8CD791-0785-4EF8-9C2B-FBB70FB135E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1F4B8F-54E4-4E4C-A5C5-4BCDE976D352}">
      <dsp:nvSpPr>
        <dsp:cNvPr id="0" name=""/>
        <dsp:cNvSpPr/>
      </dsp:nvSpPr>
      <dsp:spPr>
        <a:xfrm>
          <a:off x="0" y="53034"/>
          <a:ext cx="5067300" cy="602449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Wi-Fi</a:t>
          </a:r>
        </a:p>
      </dsp:txBody>
      <dsp:txXfrm>
        <a:off x="29409" y="82443"/>
        <a:ext cx="5008482" cy="543631"/>
      </dsp:txXfrm>
    </dsp:sp>
    <dsp:sp modelId="{BDB9194C-880C-5942-9D53-F628D60B5088}">
      <dsp:nvSpPr>
        <dsp:cNvPr id="0" name=""/>
        <dsp:cNvSpPr/>
      </dsp:nvSpPr>
      <dsp:spPr>
        <a:xfrm>
          <a:off x="0" y="703124"/>
          <a:ext cx="5067300" cy="833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87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900" kern="1200" noProof="0" dirty="0"/>
            <a:t>Connection via un routeur wifi</a:t>
          </a:r>
        </a:p>
      </dsp:txBody>
      <dsp:txXfrm>
        <a:off x="0" y="703124"/>
        <a:ext cx="5067300" cy="833175"/>
      </dsp:txXfrm>
    </dsp:sp>
    <dsp:sp modelId="{5B9062AE-B4C7-4049-B46A-69CCD0AE6FDC}">
      <dsp:nvSpPr>
        <dsp:cNvPr id="0" name=""/>
        <dsp:cNvSpPr/>
      </dsp:nvSpPr>
      <dsp:spPr>
        <a:xfrm>
          <a:off x="0" y="1437890"/>
          <a:ext cx="5067300" cy="570280"/>
        </a:xfrm>
        <a:prstGeom prst="roundRect">
          <a:avLst/>
        </a:prstGeom>
        <a:solidFill>
          <a:schemeClr val="accent1">
            <a:shade val="80000"/>
            <a:hueOff val="-158110"/>
            <a:satOff val="-5847"/>
            <a:lumOff val="137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2400" kern="1200" dirty="0"/>
            <a:t>Avantages</a:t>
          </a:r>
          <a:endParaRPr lang="en-US" sz="2400" kern="1200" dirty="0"/>
        </a:p>
      </dsp:txBody>
      <dsp:txXfrm>
        <a:off x="27839" y="1465729"/>
        <a:ext cx="5011622" cy="514602"/>
      </dsp:txXfrm>
    </dsp:sp>
    <dsp:sp modelId="{5D9AA382-DBAD-9A46-A30A-6BA4BBFA8C7F}">
      <dsp:nvSpPr>
        <dsp:cNvPr id="0" name=""/>
        <dsp:cNvSpPr/>
      </dsp:nvSpPr>
      <dsp:spPr>
        <a:xfrm>
          <a:off x="0" y="2058939"/>
          <a:ext cx="5067300" cy="1304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87" tIns="30480" rIns="170688" bIns="30480" numCol="1" spcCol="1270" anchor="t" anchorCtr="0">
          <a:noAutofit/>
        </a:bodyPr>
        <a:lstStyle/>
        <a:p>
          <a:pPr marL="171450" lvl="1" indent="-171450" algn="l" defTabSz="844550" eaLnBrk="1" latinLnBrk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900" kern="1200" dirty="0"/>
            <a:t>Bande passante plus que suffisante</a:t>
          </a:r>
          <a:endParaRPr lang="en-US" sz="1900" kern="1200" dirty="0"/>
        </a:p>
        <a:p>
          <a:pPr marL="171450" lvl="1" indent="-171450" algn="l" defTabSz="844550" eaLnBrk="1" latinLnBrk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900" kern="1200" noProof="0" dirty="0"/>
            <a:t>Résistance aux interférences</a:t>
          </a:r>
        </a:p>
      </dsp:txBody>
      <dsp:txXfrm>
        <a:off x="0" y="2058939"/>
        <a:ext cx="5067300" cy="1304100"/>
      </dsp:txXfrm>
    </dsp:sp>
    <dsp:sp modelId="{5F725BAF-0CE4-AE46-8DCE-988C15BF84FE}">
      <dsp:nvSpPr>
        <dsp:cNvPr id="0" name=""/>
        <dsp:cNvSpPr/>
      </dsp:nvSpPr>
      <dsp:spPr>
        <a:xfrm>
          <a:off x="0" y="2860120"/>
          <a:ext cx="5067300" cy="580312"/>
        </a:xfrm>
        <a:prstGeom prst="roundRect">
          <a:avLst/>
        </a:prstGeom>
        <a:solidFill>
          <a:schemeClr val="accent1">
            <a:shade val="80000"/>
            <a:hueOff val="-316219"/>
            <a:satOff val="-11694"/>
            <a:lumOff val="274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2400" kern="1200" dirty="0"/>
            <a:t>Inconvénients</a:t>
          </a:r>
          <a:endParaRPr lang="en-US" sz="2400" kern="1200" dirty="0"/>
        </a:p>
      </dsp:txBody>
      <dsp:txXfrm>
        <a:off x="28328" y="2888448"/>
        <a:ext cx="5010644" cy="523656"/>
      </dsp:txXfrm>
    </dsp:sp>
    <dsp:sp modelId="{3A006762-FAAC-2D4C-AEFD-75687205B9D4}">
      <dsp:nvSpPr>
        <dsp:cNvPr id="0" name=""/>
        <dsp:cNvSpPr/>
      </dsp:nvSpPr>
      <dsp:spPr>
        <a:xfrm>
          <a:off x="0" y="3531874"/>
          <a:ext cx="5067300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887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FR" sz="1900" kern="1200" noProof="0" dirty="0"/>
            <a:t>Portée limitée</a:t>
          </a:r>
        </a:p>
      </dsp:txBody>
      <dsp:txXfrm>
        <a:off x="0" y="3531874"/>
        <a:ext cx="5067300" cy="579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1F4B8F-54E4-4E4C-A5C5-4BCDE976D352}">
      <dsp:nvSpPr>
        <dsp:cNvPr id="0" name=""/>
        <dsp:cNvSpPr/>
      </dsp:nvSpPr>
      <dsp:spPr>
        <a:xfrm>
          <a:off x="0" y="63582"/>
          <a:ext cx="5056751" cy="593294"/>
        </a:xfrm>
        <a:prstGeom prst="roundRect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Transmission RF 433 MHz</a:t>
          </a:r>
        </a:p>
      </dsp:txBody>
      <dsp:txXfrm>
        <a:off x="28962" y="92544"/>
        <a:ext cx="4998827" cy="535370"/>
      </dsp:txXfrm>
    </dsp:sp>
    <dsp:sp modelId="{BDB9194C-880C-5942-9D53-F628D60B5088}">
      <dsp:nvSpPr>
        <dsp:cNvPr id="0" name=""/>
        <dsp:cNvSpPr/>
      </dsp:nvSpPr>
      <dsp:spPr>
        <a:xfrm>
          <a:off x="0" y="733935"/>
          <a:ext cx="5056751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55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800" kern="1200" noProof="0" dirty="0"/>
            <a:t>Emetteur sur la voiture et récepteur connecté en USB au PC</a:t>
          </a:r>
        </a:p>
      </dsp:txBody>
      <dsp:txXfrm>
        <a:off x="0" y="733935"/>
        <a:ext cx="5056751" cy="656707"/>
      </dsp:txXfrm>
    </dsp:sp>
    <dsp:sp modelId="{5B9062AE-B4C7-4049-B46A-69CCD0AE6FDC}">
      <dsp:nvSpPr>
        <dsp:cNvPr id="0" name=""/>
        <dsp:cNvSpPr/>
      </dsp:nvSpPr>
      <dsp:spPr>
        <a:xfrm>
          <a:off x="0" y="1438908"/>
          <a:ext cx="5056751" cy="565874"/>
        </a:xfrm>
        <a:prstGeom prst="roundRect">
          <a:avLst/>
        </a:prstGeom>
        <a:solidFill>
          <a:schemeClr val="accent3">
            <a:shade val="80000"/>
            <a:hueOff val="0"/>
            <a:satOff val="-759"/>
            <a:lumOff val="202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2300" kern="1200" dirty="0"/>
            <a:t>Avantages</a:t>
          </a:r>
          <a:endParaRPr lang="en-US" sz="2300" kern="1200" dirty="0"/>
        </a:p>
      </dsp:txBody>
      <dsp:txXfrm>
        <a:off x="27624" y="1466532"/>
        <a:ext cx="5001503" cy="510626"/>
      </dsp:txXfrm>
    </dsp:sp>
    <dsp:sp modelId="{5D9AA382-DBAD-9A46-A30A-6BA4BBFA8C7F}">
      <dsp:nvSpPr>
        <dsp:cNvPr id="0" name=""/>
        <dsp:cNvSpPr/>
      </dsp:nvSpPr>
      <dsp:spPr>
        <a:xfrm>
          <a:off x="0" y="2128603"/>
          <a:ext cx="5056751" cy="9662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552" tIns="29210" rIns="163576" bIns="29210" numCol="1" spcCol="1270" anchor="t" anchorCtr="0">
          <a:noAutofit/>
        </a:bodyPr>
        <a:lstStyle/>
        <a:p>
          <a:pPr marL="171450" lvl="1" indent="-171450" algn="l" defTabSz="800100" eaLnBrk="1" latinLnBrk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800" kern="1200" dirty="0"/>
            <a:t>Portée suffisante</a:t>
          </a:r>
          <a:endParaRPr lang="en-US" sz="1800" kern="1200" dirty="0"/>
        </a:p>
      </dsp:txBody>
      <dsp:txXfrm>
        <a:off x="0" y="2128603"/>
        <a:ext cx="5056751" cy="966288"/>
      </dsp:txXfrm>
    </dsp:sp>
    <dsp:sp modelId="{5F725BAF-0CE4-AE46-8DCE-988C15BF84FE}">
      <dsp:nvSpPr>
        <dsp:cNvPr id="0" name=""/>
        <dsp:cNvSpPr/>
      </dsp:nvSpPr>
      <dsp:spPr>
        <a:xfrm>
          <a:off x="0" y="2865418"/>
          <a:ext cx="5056751" cy="571819"/>
        </a:xfrm>
        <a:prstGeom prst="roundRect">
          <a:avLst/>
        </a:prstGeom>
        <a:solidFill>
          <a:schemeClr val="accent3">
            <a:shade val="80000"/>
            <a:hueOff val="0"/>
            <a:satOff val="-1519"/>
            <a:lumOff val="404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2300" kern="1200" dirty="0"/>
            <a:t>Inconvénients</a:t>
          </a:r>
          <a:endParaRPr lang="en-US" sz="2300" kern="1200" dirty="0"/>
        </a:p>
      </dsp:txBody>
      <dsp:txXfrm>
        <a:off x="27914" y="2893332"/>
        <a:ext cx="5000923" cy="515991"/>
      </dsp:txXfrm>
    </dsp:sp>
    <dsp:sp modelId="{3A006762-FAAC-2D4C-AEFD-75687205B9D4}">
      <dsp:nvSpPr>
        <dsp:cNvPr id="0" name=""/>
        <dsp:cNvSpPr/>
      </dsp:nvSpPr>
      <dsp:spPr>
        <a:xfrm>
          <a:off x="0" y="3490184"/>
          <a:ext cx="5056751" cy="1061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55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800" kern="1200" noProof="0" dirty="0"/>
            <a:t>Sensible aux interférences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fr-CH" sz="1800" kern="1200" noProof="0" dirty="0"/>
            <a:t>Bande passante limitée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800" kern="1200" dirty="0"/>
        </a:p>
      </dsp:txBody>
      <dsp:txXfrm>
        <a:off x="0" y="3490184"/>
        <a:ext cx="5056751" cy="10619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ED78C5-FAB7-3940-9E17-27C8B2912982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300" kern="1200" dirty="0"/>
            <a:t>Etude de la technologie de transmission</a:t>
          </a:r>
          <a:endParaRPr lang="en-US" sz="3300" kern="1200" dirty="0"/>
        </a:p>
      </dsp:txBody>
      <dsp:txXfrm>
        <a:off x="0" y="39687"/>
        <a:ext cx="3286125" cy="1971675"/>
      </dsp:txXfrm>
    </dsp:sp>
    <dsp:sp modelId="{661D9A91-A977-944A-BF9B-84588A6C7E64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2">
            <a:hueOff val="2927852"/>
            <a:satOff val="-9209"/>
            <a:lumOff val="-42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300" kern="1200" dirty="0"/>
            <a:t>Développement Hardware</a:t>
          </a:r>
          <a:endParaRPr lang="en-US" sz="3300" kern="1200" dirty="0"/>
        </a:p>
      </dsp:txBody>
      <dsp:txXfrm>
        <a:off x="3614737" y="39687"/>
        <a:ext cx="3286125" cy="1971675"/>
      </dsp:txXfrm>
    </dsp:sp>
    <dsp:sp modelId="{82C85604-DA4E-854F-9BA8-29AF60232014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2">
            <a:hueOff val="5855704"/>
            <a:satOff val="-18418"/>
            <a:lumOff val="-8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300" kern="1200" noProof="0" dirty="0"/>
            <a:t>Développement Software</a:t>
          </a:r>
        </a:p>
      </dsp:txBody>
      <dsp:txXfrm>
        <a:off x="7229475" y="39687"/>
        <a:ext cx="3286125" cy="1971675"/>
      </dsp:txXfrm>
    </dsp:sp>
    <dsp:sp modelId="{189F7AE5-134A-2148-9327-2DD5E5E9C739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2">
            <a:hueOff val="8783556"/>
            <a:satOff val="-27628"/>
            <a:lumOff val="-127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300" kern="1200" noProof="0" dirty="0"/>
            <a:t>Tests et validation</a:t>
          </a:r>
        </a:p>
      </dsp:txBody>
      <dsp:txXfrm>
        <a:off x="1807368" y="2339975"/>
        <a:ext cx="3286125" cy="1971675"/>
      </dsp:txXfrm>
    </dsp:sp>
    <dsp:sp modelId="{6B8CD791-0785-4EF8-9C2B-FBB70FB135ED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2">
            <a:hueOff val="11711407"/>
            <a:satOff val="-36837"/>
            <a:lumOff val="-1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H" sz="3300" kern="1200" noProof="0" dirty="0"/>
            <a:t>Système fonctionnel</a:t>
          </a:r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76BEB-EE60-4DBC-89D2-754B757CD6E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CE229-B20A-4164-A8E2-E3E53416447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9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7-03-14T04:16:14.10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0 254 0,'0'0'5'16,"0"0"-2"-16,0 0-3 0,0 0 2 16,0 0-1-16,0 0-1 15,0 24 0-15,25-24-3 16,-17 0-25-16,2 0-112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7-03-14T04:16:14.70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85 0,'0'0'0'0,"0"0"-25"16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6D8DA-7125-4CA3-828C-7DD38985E502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B5DC-3C00-4937-9CE4-4DA4D5B615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81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8AB5DC-3C00-4937-9CE4-4DA4D5B6153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7378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7:00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74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7:40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18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8:00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200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9:00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99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12:30-13:00</a:t>
            </a:r>
          </a:p>
          <a:p>
            <a:r>
              <a:rPr lang="fr-CH" dirty="0" err="1"/>
              <a:t>Zephyr</a:t>
            </a:r>
            <a:r>
              <a:rPr lang="fr-CH" dirty="0"/>
              <a:t> -&gt; processus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59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16:00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88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17:00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870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18:00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201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19:00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01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20:00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212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CH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CH" dirty="0"/>
          </a:p>
          <a:p>
            <a:r>
              <a:rPr lang="fr-CH" dirty="0"/>
              <a:t>1:00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84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1:20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19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2:00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39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3:20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811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4:00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44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5:00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20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6:00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99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6:20</a:t>
            </a: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8AB5DC-3C00-4937-9CE4-4DA4D5B615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95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customXml" Target="../ink/ink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97630" y="1302657"/>
            <a:ext cx="6596742" cy="18977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>
              <a:defRPr sz="60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7437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672943" y="1"/>
            <a:ext cx="5519057" cy="37229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672943" y="3842657"/>
            <a:ext cx="5519056" cy="30153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632857" y="2361980"/>
            <a:ext cx="3385456" cy="10232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2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75685248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0150" y="977900"/>
            <a:ext cx="4711700" cy="1612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78796325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29338" y="4953000"/>
            <a:ext cx="4711700" cy="1346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22656507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0150" y="5080000"/>
            <a:ext cx="4711700" cy="1231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2620833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745881" y="4698999"/>
            <a:ext cx="4711700" cy="13510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79284479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43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2895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075216" y="4223658"/>
            <a:ext cx="6041568" cy="631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2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155930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45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445000" y="3429000"/>
            <a:ext cx="7747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901949" y="4166954"/>
            <a:ext cx="4241800" cy="1738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924808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473700" y="4622800"/>
            <a:ext cx="6718300" cy="2235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473700" y="0"/>
            <a:ext cx="6718300" cy="2235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473700" y="2235200"/>
            <a:ext cx="6718300" cy="2387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54737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665512" y="2809421"/>
            <a:ext cx="4241800" cy="1738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237499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327400" y="0"/>
            <a:ext cx="55372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864600" y="0"/>
            <a:ext cx="3327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864600" y="3429000"/>
            <a:ext cx="3327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3327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3429000"/>
            <a:ext cx="3327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975100" y="1944454"/>
            <a:ext cx="4241800" cy="1484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384739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665512" y="4310742"/>
            <a:ext cx="3581402" cy="16196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835830" y="1069158"/>
            <a:ext cx="5139510" cy="4719684"/>
          </a:xfrm>
          <a:custGeom>
            <a:avLst/>
            <a:gdLst>
              <a:gd name="connsiteX0" fmla="*/ 0 w 5139510"/>
              <a:gd name="connsiteY0" fmla="*/ 2393042 h 4719684"/>
              <a:gd name="connsiteX1" fmla="*/ 2535110 w 5139510"/>
              <a:gd name="connsiteY1" fmla="*/ 2393042 h 4719684"/>
              <a:gd name="connsiteX2" fmla="*/ 2535110 w 5139510"/>
              <a:gd name="connsiteY2" fmla="*/ 4719684 h 4719684"/>
              <a:gd name="connsiteX3" fmla="*/ 0 w 5139510"/>
              <a:gd name="connsiteY3" fmla="*/ 4719684 h 4719684"/>
              <a:gd name="connsiteX4" fmla="*/ 2603690 w 5139510"/>
              <a:gd name="connsiteY4" fmla="*/ 2392392 h 4719684"/>
              <a:gd name="connsiteX5" fmla="*/ 5139508 w 5139510"/>
              <a:gd name="connsiteY5" fmla="*/ 2392392 h 4719684"/>
              <a:gd name="connsiteX6" fmla="*/ 5139508 w 5139510"/>
              <a:gd name="connsiteY6" fmla="*/ 4719684 h 4719684"/>
              <a:gd name="connsiteX7" fmla="*/ 2603690 w 5139510"/>
              <a:gd name="connsiteY7" fmla="*/ 4719684 h 4719684"/>
              <a:gd name="connsiteX8" fmla="*/ 2603690 w 5139510"/>
              <a:gd name="connsiteY8" fmla="*/ 0 h 4719684"/>
              <a:gd name="connsiteX9" fmla="*/ 5139510 w 5139510"/>
              <a:gd name="connsiteY9" fmla="*/ 0 h 4719684"/>
              <a:gd name="connsiteX10" fmla="*/ 5139510 w 5139510"/>
              <a:gd name="connsiteY10" fmla="*/ 2327293 h 4719684"/>
              <a:gd name="connsiteX11" fmla="*/ 2603690 w 5139510"/>
              <a:gd name="connsiteY11" fmla="*/ 2327293 h 4719684"/>
              <a:gd name="connsiteX12" fmla="*/ 2 w 5139510"/>
              <a:gd name="connsiteY12" fmla="*/ 0 h 4719684"/>
              <a:gd name="connsiteX13" fmla="*/ 2535110 w 5139510"/>
              <a:gd name="connsiteY13" fmla="*/ 0 h 4719684"/>
              <a:gd name="connsiteX14" fmla="*/ 2535110 w 5139510"/>
              <a:gd name="connsiteY14" fmla="*/ 2326640 h 4719684"/>
              <a:gd name="connsiteX15" fmla="*/ 2 w 5139510"/>
              <a:gd name="connsiteY15" fmla="*/ 2326640 h 4719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39510" h="4719684">
                <a:moveTo>
                  <a:pt x="0" y="2393042"/>
                </a:moveTo>
                <a:lnTo>
                  <a:pt x="2535110" y="2393042"/>
                </a:lnTo>
                <a:lnTo>
                  <a:pt x="2535110" y="4719684"/>
                </a:lnTo>
                <a:lnTo>
                  <a:pt x="0" y="4719684"/>
                </a:lnTo>
                <a:close/>
                <a:moveTo>
                  <a:pt x="2603690" y="2392392"/>
                </a:moveTo>
                <a:lnTo>
                  <a:pt x="5139508" y="2392392"/>
                </a:lnTo>
                <a:lnTo>
                  <a:pt x="5139508" y="4719684"/>
                </a:lnTo>
                <a:lnTo>
                  <a:pt x="2603690" y="4719684"/>
                </a:lnTo>
                <a:close/>
                <a:moveTo>
                  <a:pt x="2603690" y="0"/>
                </a:moveTo>
                <a:lnTo>
                  <a:pt x="5139510" y="0"/>
                </a:lnTo>
                <a:lnTo>
                  <a:pt x="5139510" y="2327293"/>
                </a:lnTo>
                <a:lnTo>
                  <a:pt x="2603690" y="2327293"/>
                </a:lnTo>
                <a:close/>
                <a:moveTo>
                  <a:pt x="2" y="0"/>
                </a:moveTo>
                <a:lnTo>
                  <a:pt x="2535110" y="0"/>
                </a:lnTo>
                <a:lnTo>
                  <a:pt x="2535110" y="2326640"/>
                </a:lnTo>
                <a:lnTo>
                  <a:pt x="2" y="2326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17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027713" y="1117600"/>
            <a:ext cx="3320144" cy="4622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200" y="2823029"/>
            <a:ext cx="4408714" cy="1533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520628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452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3046" y="4166954"/>
            <a:ext cx="4241800" cy="1738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045200" y="3429000"/>
            <a:ext cx="61468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720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441700"/>
            <a:ext cx="12192000" cy="341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57789" y="4173981"/>
            <a:ext cx="3136900" cy="14845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accent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41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57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965200" y="1079500"/>
            <a:ext cx="3962400" cy="5778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88000" y="1680029"/>
            <a:ext cx="4152900" cy="1533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8500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585651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767942" y="994231"/>
            <a:ext cx="4452257" cy="1248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5669537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9550400" y="0"/>
            <a:ext cx="26416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50371" y="228600"/>
            <a:ext cx="11691258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536700" y="2374900"/>
            <a:ext cx="3733800" cy="1917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1127413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8674100" y="1117600"/>
            <a:ext cx="3517900" cy="4622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79600" y="1121229"/>
            <a:ext cx="5627914" cy="1533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2228532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6334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086600" y="1730829"/>
            <a:ext cx="4147458" cy="2721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696200" y="4780165"/>
            <a:ext cx="4321629" cy="1087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599849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30124" y="228600"/>
            <a:ext cx="11731752" cy="6400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536700" y="1079022"/>
            <a:ext cx="4495800" cy="17403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5422302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6041570" y="0"/>
            <a:ext cx="615042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338943" y="1197429"/>
            <a:ext cx="3385458" cy="44631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959600" y="1404798"/>
            <a:ext cx="4152900" cy="1533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1829150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6150429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50371" y="228600"/>
            <a:ext cx="11691258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200" y="1936540"/>
            <a:ext cx="1988582" cy="3172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88852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413500" y="289560"/>
            <a:ext cx="5502730" cy="62788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611233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57380" y="2047631"/>
            <a:ext cx="3997569" cy="30330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8392655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28493" y="1617785"/>
            <a:ext cx="3540368" cy="52402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86707" y="1045587"/>
            <a:ext cx="3774831" cy="1879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142477" y="0"/>
            <a:ext cx="2133599" cy="26728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142477" y="2924907"/>
            <a:ext cx="2133599" cy="26728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160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5924" y="3575538"/>
            <a:ext cx="2919046" cy="32824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5924" y="1852245"/>
            <a:ext cx="3065584" cy="13598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029201" y="1"/>
            <a:ext cx="2661138" cy="304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884569" y="3048001"/>
            <a:ext cx="2391507" cy="2895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421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5924" y="3575538"/>
            <a:ext cx="3845168" cy="32824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5924" y="1688121"/>
            <a:ext cx="3845169" cy="145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293768" y="1"/>
            <a:ext cx="4982308" cy="29424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81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200" y="1117600"/>
            <a:ext cx="4408714" cy="1973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205147" y="1117600"/>
            <a:ext cx="5070929" cy="4622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51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0750062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312991" y="1050333"/>
            <a:ext cx="3845168" cy="47573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25666" y="1057311"/>
            <a:ext cx="2498544" cy="2518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750062" y="0"/>
            <a:ext cx="144193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714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523291" y="1164634"/>
            <a:ext cx="3845168" cy="47573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310566" y="1"/>
            <a:ext cx="4313109" cy="29590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200" y="1936540"/>
            <a:ext cx="1988582" cy="2317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4641470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46584"/>
            <a:ext cx="12192000" cy="34114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50371" y="228600"/>
            <a:ext cx="11691258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763330" y="2473210"/>
            <a:ext cx="2726093" cy="211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0356186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30124" y="228600"/>
            <a:ext cx="11731752" cy="6400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598188" y="2286000"/>
            <a:ext cx="2759258" cy="320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220914" y="1031633"/>
            <a:ext cx="5750173" cy="6682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41775778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837176" y="914400"/>
            <a:ext cx="3015343" cy="36793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260733" y="914400"/>
            <a:ext cx="3015343" cy="36793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199" y="1792515"/>
            <a:ext cx="4778829" cy="145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3225231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2057400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5924" y="1197429"/>
            <a:ext cx="3385458" cy="44631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397500" y="4384707"/>
            <a:ext cx="3670301" cy="145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2847368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4114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250371" y="228600"/>
            <a:ext cx="11691258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166506" y="1155701"/>
            <a:ext cx="3223987" cy="45465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72715" y="2873273"/>
            <a:ext cx="3997569" cy="11114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0387256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184900" y="0"/>
            <a:ext cx="60071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849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6184900" y="4876800"/>
            <a:ext cx="6007100" cy="1981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985000" y="1285907"/>
            <a:ext cx="3670301" cy="145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6472002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12191999" cy="374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72715" y="1290586"/>
            <a:ext cx="2894485" cy="21178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" y="3746500"/>
            <a:ext cx="12192000" cy="3111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26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272313" y="1455057"/>
            <a:ext cx="3135087" cy="3962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732157" y="0"/>
            <a:ext cx="2253344" cy="28067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753600" y="3149599"/>
            <a:ext cx="2438400" cy="3156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427284" y="1455057"/>
            <a:ext cx="3520272" cy="19347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736976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8200" y="1117600"/>
            <a:ext cx="4408714" cy="1973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326376" y="0"/>
            <a:ext cx="3949700" cy="3875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96409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67013" y="2298702"/>
            <a:ext cx="3223987" cy="2298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484007" y="2298702"/>
            <a:ext cx="3223987" cy="2298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001001" y="2298701"/>
            <a:ext cx="3223987" cy="22987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177143" y="1121229"/>
            <a:ext cx="7837714" cy="11774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6805161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5923" y="3514968"/>
            <a:ext cx="4755533" cy="24286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22231" y="1534745"/>
            <a:ext cx="3641968" cy="13598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520543" y="914400"/>
            <a:ext cx="4755533" cy="24286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7973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3911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911600" y="0"/>
            <a:ext cx="82804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7436" y="2506328"/>
            <a:ext cx="2540000" cy="18453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4875447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57404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740400" y="0"/>
            <a:ext cx="64516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466850" y="1631950"/>
            <a:ext cx="2806700" cy="2806700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71416" y="4765573"/>
            <a:ext cx="3997569" cy="11114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3487382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2"/>
            <a:ext cx="12192000" cy="6867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886700" y="0"/>
            <a:ext cx="3517900" cy="436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80715" y="1696986"/>
            <a:ext cx="2894485" cy="21178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4913464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1941144"/>
            <a:ext cx="3286368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370577" y="914400"/>
            <a:ext cx="5905499" cy="5029200"/>
          </a:xfrm>
          <a:custGeom>
            <a:avLst/>
            <a:gdLst>
              <a:gd name="connsiteX0" fmla="*/ 2476500 w 4838699"/>
              <a:gd name="connsiteY0" fmla="*/ 1 h 4982798"/>
              <a:gd name="connsiteX1" fmla="*/ 4838699 w 4838699"/>
              <a:gd name="connsiteY1" fmla="*/ 1 h 4982798"/>
              <a:gd name="connsiteX2" fmla="*/ 4838699 w 4838699"/>
              <a:gd name="connsiteY2" fmla="*/ 4982798 h 4982798"/>
              <a:gd name="connsiteX3" fmla="*/ 2476500 w 4838699"/>
              <a:gd name="connsiteY3" fmla="*/ 4982798 h 4982798"/>
              <a:gd name="connsiteX4" fmla="*/ 0 w 4838699"/>
              <a:gd name="connsiteY4" fmla="*/ 0 h 4982798"/>
              <a:gd name="connsiteX5" fmla="*/ 2362199 w 4838699"/>
              <a:gd name="connsiteY5" fmla="*/ 0 h 4982798"/>
              <a:gd name="connsiteX6" fmla="*/ 2362199 w 4838699"/>
              <a:gd name="connsiteY6" fmla="*/ 4982797 h 4982798"/>
              <a:gd name="connsiteX7" fmla="*/ 0 w 4838699"/>
              <a:gd name="connsiteY7" fmla="*/ 4982797 h 498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699" h="4982798">
                <a:moveTo>
                  <a:pt x="2476500" y="1"/>
                </a:moveTo>
                <a:lnTo>
                  <a:pt x="4838699" y="1"/>
                </a:lnTo>
                <a:lnTo>
                  <a:pt x="4838699" y="4982798"/>
                </a:lnTo>
                <a:lnTo>
                  <a:pt x="2476500" y="4982798"/>
                </a:lnTo>
                <a:close/>
                <a:moveTo>
                  <a:pt x="0" y="0"/>
                </a:moveTo>
                <a:lnTo>
                  <a:pt x="2362199" y="0"/>
                </a:lnTo>
                <a:lnTo>
                  <a:pt x="2362199" y="4982797"/>
                </a:lnTo>
                <a:lnTo>
                  <a:pt x="0" y="498279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85865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315200" y="0"/>
            <a:ext cx="2870200" cy="2921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574800" y="2921000"/>
            <a:ext cx="4864100" cy="2857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178800" y="5054600"/>
            <a:ext cx="4013200" cy="1803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315200" y="3535972"/>
            <a:ext cx="3467100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2134994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15924" y="1"/>
            <a:ext cx="10360152" cy="1968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9722" y="2717799"/>
            <a:ext cx="3578468" cy="1727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15924" y="4889499"/>
            <a:ext cx="10360152" cy="1968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136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2"/>
            <a:ext cx="12192000" cy="6867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337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851032" y="1244601"/>
            <a:ext cx="2994268" cy="18033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5981235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803900" y="-9072"/>
            <a:ext cx="6388100" cy="68670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15582" y="1146632"/>
            <a:ext cx="4564736" cy="4564736"/>
          </a:xfrm>
          <a:custGeom>
            <a:avLst/>
            <a:gdLst>
              <a:gd name="connsiteX0" fmla="*/ 2282368 w 4564736"/>
              <a:gd name="connsiteY0" fmla="*/ 0 h 4564736"/>
              <a:gd name="connsiteX1" fmla="*/ 4564736 w 4564736"/>
              <a:gd name="connsiteY1" fmla="*/ 2282368 h 4564736"/>
              <a:gd name="connsiteX2" fmla="*/ 2282368 w 4564736"/>
              <a:gd name="connsiteY2" fmla="*/ 4564736 h 4564736"/>
              <a:gd name="connsiteX3" fmla="*/ 0 w 4564736"/>
              <a:gd name="connsiteY3" fmla="*/ 2282368 h 456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64736" h="4564736">
                <a:moveTo>
                  <a:pt x="2282368" y="0"/>
                </a:moveTo>
                <a:lnTo>
                  <a:pt x="4564736" y="2282368"/>
                </a:lnTo>
                <a:lnTo>
                  <a:pt x="2282368" y="4564736"/>
                </a:lnTo>
                <a:lnTo>
                  <a:pt x="0" y="2282368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1941144"/>
            <a:ext cx="3286368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978625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30124" y="228600"/>
            <a:ext cx="11731752" cy="6400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95500" y="2603500"/>
            <a:ext cx="3797300" cy="2298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9082009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3"/>
            <a:ext cx="12192000" cy="68670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343400" y="1799768"/>
            <a:ext cx="6286500" cy="32675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343400" y="-1467766"/>
            <a:ext cx="6286500" cy="32675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49993" y="2824386"/>
            <a:ext cx="4260850" cy="12001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343400" y="5067302"/>
            <a:ext cx="6286500" cy="32675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032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3"/>
            <a:ext cx="12192000" cy="68670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-10886"/>
            <a:ext cx="3619500" cy="426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572500" y="-10886"/>
            <a:ext cx="3619500" cy="426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286250" y="2806700"/>
            <a:ext cx="3619500" cy="40512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254500" y="968829"/>
            <a:ext cx="3683000" cy="11774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4402928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89200" y="828432"/>
            <a:ext cx="7213600" cy="759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638675" y="1765300"/>
            <a:ext cx="2914650" cy="2914650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843088" y="2603500"/>
            <a:ext cx="2076450" cy="2076450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272462" y="2603500"/>
            <a:ext cx="2076450" cy="2076450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4639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1941144"/>
            <a:ext cx="4521492" cy="1602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0"/>
          </p:nvPr>
        </p:nvSpPr>
        <p:spPr>
          <a:xfrm>
            <a:off x="8034079" y="685800"/>
            <a:ext cx="4157921" cy="5486400"/>
          </a:xfrm>
          <a:custGeom>
            <a:avLst/>
            <a:gdLst>
              <a:gd name="connsiteX0" fmla="*/ 2383326 w 3597275"/>
              <a:gd name="connsiteY0" fmla="*/ 0 h 4746625"/>
              <a:gd name="connsiteX1" fmla="*/ 3597275 w 3597275"/>
              <a:gd name="connsiteY1" fmla="*/ 329155 h 4746625"/>
              <a:gd name="connsiteX2" fmla="*/ 3597275 w 3597275"/>
              <a:gd name="connsiteY2" fmla="*/ 4417470 h 4746625"/>
              <a:gd name="connsiteX3" fmla="*/ 2383326 w 3597275"/>
              <a:gd name="connsiteY3" fmla="*/ 4746625 h 4746625"/>
              <a:gd name="connsiteX4" fmla="*/ 0 w 3597275"/>
              <a:gd name="connsiteY4" fmla="*/ 2374619 h 4746625"/>
              <a:gd name="connsiteX5" fmla="*/ 2383326 w 3597275"/>
              <a:gd name="connsiteY5" fmla="*/ 0 h 474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7275" h="4746625">
                <a:moveTo>
                  <a:pt x="2383326" y="0"/>
                </a:moveTo>
                <a:cubicBezTo>
                  <a:pt x="2826430" y="0"/>
                  <a:pt x="3240694" y="120168"/>
                  <a:pt x="3597275" y="329155"/>
                </a:cubicBezTo>
                <a:cubicBezTo>
                  <a:pt x="3597275" y="329155"/>
                  <a:pt x="3597275" y="329155"/>
                  <a:pt x="3597275" y="4417470"/>
                </a:cubicBezTo>
                <a:cubicBezTo>
                  <a:pt x="3240694" y="4626458"/>
                  <a:pt x="2826430" y="4746625"/>
                  <a:pt x="2383326" y="4746625"/>
                </a:cubicBezTo>
                <a:cubicBezTo>
                  <a:pt x="1067122" y="4746625"/>
                  <a:pt x="0" y="3686014"/>
                  <a:pt x="0" y="2374619"/>
                </a:cubicBezTo>
                <a:cubicBezTo>
                  <a:pt x="0" y="1063223"/>
                  <a:pt x="1067122" y="0"/>
                  <a:pt x="238332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7103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 noChangeAspect="1"/>
          </p:cNvSpPr>
          <p:nvPr>
            <p:ph type="pic" sz="quarter" idx="10"/>
          </p:nvPr>
        </p:nvSpPr>
        <p:spPr>
          <a:xfrm>
            <a:off x="0" y="685800"/>
            <a:ext cx="4157979" cy="5486400"/>
          </a:xfrm>
          <a:custGeom>
            <a:avLst/>
            <a:gdLst>
              <a:gd name="connsiteX0" fmla="*/ 1212342 w 3592513"/>
              <a:gd name="connsiteY0" fmla="*/ 0 h 4740275"/>
              <a:gd name="connsiteX1" fmla="*/ 3592513 w 3592513"/>
              <a:gd name="connsiteY1" fmla="*/ 2371442 h 4740275"/>
              <a:gd name="connsiteX2" fmla="*/ 1212342 w 3592513"/>
              <a:gd name="connsiteY2" fmla="*/ 4740275 h 4740275"/>
              <a:gd name="connsiteX3" fmla="*/ 0 w 3592513"/>
              <a:gd name="connsiteY3" fmla="*/ 4411561 h 4740275"/>
              <a:gd name="connsiteX4" fmla="*/ 0 w 3592513"/>
              <a:gd name="connsiteY4" fmla="*/ 328715 h 4740275"/>
              <a:gd name="connsiteX5" fmla="*/ 1212342 w 3592513"/>
              <a:gd name="connsiteY5" fmla="*/ 0 h 474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2513" h="4740275">
                <a:moveTo>
                  <a:pt x="1212342" y="0"/>
                </a:moveTo>
                <a:cubicBezTo>
                  <a:pt x="2526804" y="0"/>
                  <a:pt x="3592513" y="1061801"/>
                  <a:pt x="3592513" y="2371442"/>
                </a:cubicBezTo>
                <a:cubicBezTo>
                  <a:pt x="3592513" y="3681083"/>
                  <a:pt x="2526804" y="4740275"/>
                  <a:pt x="1212342" y="4740275"/>
                </a:cubicBezTo>
                <a:cubicBezTo>
                  <a:pt x="769824" y="4740275"/>
                  <a:pt x="356109" y="4620268"/>
                  <a:pt x="0" y="4411561"/>
                </a:cubicBezTo>
                <a:cubicBezTo>
                  <a:pt x="0" y="4411561"/>
                  <a:pt x="0" y="4411561"/>
                  <a:pt x="0" y="328715"/>
                </a:cubicBezTo>
                <a:cubicBezTo>
                  <a:pt x="356109" y="120007"/>
                  <a:pt x="769824" y="0"/>
                  <a:pt x="12123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32108" y="1941144"/>
            <a:ext cx="3286368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40944066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5259784" y="886845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259784" y="2664448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208984" y="4442051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4323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2464636"/>
            <a:ext cx="2819692" cy="1919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20701417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3"/>
            <a:ext cx="12192000" cy="68670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89200" y="828432"/>
            <a:ext cx="7213600" cy="759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0" y="2133600"/>
            <a:ext cx="3047999" cy="37446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3047999" y="2133600"/>
            <a:ext cx="3047999" cy="37446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6095999" y="2133600"/>
            <a:ext cx="3047999" cy="37446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9144001" y="2133600"/>
            <a:ext cx="3047999" cy="37446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3"/>
            <a:ext cx="12192000" cy="68670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1066800"/>
            <a:ext cx="30861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9105900" y="1062262"/>
            <a:ext cx="30861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165600" y="1062262"/>
            <a:ext cx="3860800" cy="27223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89200" y="828432"/>
            <a:ext cx="7213600" cy="759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40088288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9073"/>
            <a:ext cx="12192000" cy="68670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2806700" y="913106"/>
            <a:ext cx="9385300" cy="50227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2438400"/>
            <a:ext cx="3353092" cy="19721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395892" y="1610745"/>
            <a:ext cx="3617808" cy="3617808"/>
          </a:xfrm>
          <a:custGeom>
            <a:avLst/>
            <a:gdLst>
              <a:gd name="connsiteX0" fmla="*/ 1808904 w 3617808"/>
              <a:gd name="connsiteY0" fmla="*/ 811954 h 3617808"/>
              <a:gd name="connsiteX1" fmla="*/ 811954 w 3617808"/>
              <a:gd name="connsiteY1" fmla="*/ 1808904 h 3617808"/>
              <a:gd name="connsiteX2" fmla="*/ 1808904 w 3617808"/>
              <a:gd name="connsiteY2" fmla="*/ 2805854 h 3617808"/>
              <a:gd name="connsiteX3" fmla="*/ 2805854 w 3617808"/>
              <a:gd name="connsiteY3" fmla="*/ 1808904 h 3617808"/>
              <a:gd name="connsiteX4" fmla="*/ 1808904 w 3617808"/>
              <a:gd name="connsiteY4" fmla="*/ 811954 h 3617808"/>
              <a:gd name="connsiteX5" fmla="*/ 1808904 w 3617808"/>
              <a:gd name="connsiteY5" fmla="*/ 0 h 3617808"/>
              <a:gd name="connsiteX6" fmla="*/ 3617808 w 3617808"/>
              <a:gd name="connsiteY6" fmla="*/ 1808904 h 3617808"/>
              <a:gd name="connsiteX7" fmla="*/ 1808904 w 3617808"/>
              <a:gd name="connsiteY7" fmla="*/ 3617808 h 3617808"/>
              <a:gd name="connsiteX8" fmla="*/ 0 w 3617808"/>
              <a:gd name="connsiteY8" fmla="*/ 1808904 h 3617808"/>
              <a:gd name="connsiteX9" fmla="*/ 1808904 w 3617808"/>
              <a:gd name="connsiteY9" fmla="*/ 0 h 3617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17808" h="3617808">
                <a:moveTo>
                  <a:pt x="1808904" y="811954"/>
                </a:moveTo>
                <a:cubicBezTo>
                  <a:pt x="1258304" y="811954"/>
                  <a:pt x="811954" y="1258304"/>
                  <a:pt x="811954" y="1808904"/>
                </a:cubicBezTo>
                <a:cubicBezTo>
                  <a:pt x="811954" y="2359504"/>
                  <a:pt x="1258304" y="2805854"/>
                  <a:pt x="1808904" y="2805854"/>
                </a:cubicBezTo>
                <a:cubicBezTo>
                  <a:pt x="2359504" y="2805854"/>
                  <a:pt x="2805854" y="2359504"/>
                  <a:pt x="2805854" y="1808904"/>
                </a:cubicBezTo>
                <a:cubicBezTo>
                  <a:pt x="2805854" y="1258304"/>
                  <a:pt x="2359504" y="811954"/>
                  <a:pt x="1808904" y="811954"/>
                </a:cubicBezTo>
                <a:close/>
                <a:moveTo>
                  <a:pt x="1808904" y="0"/>
                </a:moveTo>
                <a:cubicBezTo>
                  <a:pt x="2807934" y="0"/>
                  <a:pt x="3617808" y="809874"/>
                  <a:pt x="3617808" y="1808904"/>
                </a:cubicBezTo>
                <a:cubicBezTo>
                  <a:pt x="3617808" y="2807934"/>
                  <a:pt x="2807934" y="3617808"/>
                  <a:pt x="1808904" y="3617808"/>
                </a:cubicBezTo>
                <a:cubicBezTo>
                  <a:pt x="809874" y="3617808"/>
                  <a:pt x="0" y="2807934"/>
                  <a:pt x="0" y="1808904"/>
                </a:cubicBezTo>
                <a:cubicBezTo>
                  <a:pt x="0" y="809874"/>
                  <a:pt x="809874" y="0"/>
                  <a:pt x="18089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2148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2935684" y="1686945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335984" y="1686945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736284" y="1686945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935684" y="4041379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35984" y="4041379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736284" y="4041379"/>
            <a:ext cx="1520032" cy="1520032"/>
          </a:xfrm>
          <a:custGeom>
            <a:avLst/>
            <a:gdLst>
              <a:gd name="connsiteX0" fmla="*/ 1403350 w 2806700"/>
              <a:gd name="connsiteY0" fmla="*/ 0 h 2806700"/>
              <a:gd name="connsiteX1" fmla="*/ 2806700 w 2806700"/>
              <a:gd name="connsiteY1" fmla="*/ 1403350 h 2806700"/>
              <a:gd name="connsiteX2" fmla="*/ 1403350 w 2806700"/>
              <a:gd name="connsiteY2" fmla="*/ 2806700 h 2806700"/>
              <a:gd name="connsiteX3" fmla="*/ 0 w 2806700"/>
              <a:gd name="connsiteY3" fmla="*/ 1403350 h 2806700"/>
              <a:gd name="connsiteX4" fmla="*/ 1403350 w 2806700"/>
              <a:gd name="connsiteY4" fmla="*/ 0 h 280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06700" h="2806700">
                <a:moveTo>
                  <a:pt x="1403350" y="0"/>
                </a:moveTo>
                <a:cubicBezTo>
                  <a:pt x="2178399" y="0"/>
                  <a:pt x="2806700" y="628301"/>
                  <a:pt x="2806700" y="1403350"/>
                </a:cubicBezTo>
                <a:cubicBezTo>
                  <a:pt x="2806700" y="2178399"/>
                  <a:pt x="2178399" y="2806700"/>
                  <a:pt x="1403350" y="2806700"/>
                </a:cubicBezTo>
                <a:cubicBezTo>
                  <a:pt x="628301" y="2806700"/>
                  <a:pt x="0" y="2178399"/>
                  <a:pt x="0" y="1403350"/>
                </a:cubicBezTo>
                <a:cubicBezTo>
                  <a:pt x="0" y="628301"/>
                  <a:pt x="628301" y="0"/>
                  <a:pt x="14033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89200" y="828432"/>
            <a:ext cx="7213600" cy="759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96800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027713" y="0"/>
            <a:ext cx="6017988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665512" y="2809421"/>
            <a:ext cx="4278088" cy="12391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9728833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939142" y="1306287"/>
            <a:ext cx="3341914" cy="1973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51914" y="0"/>
            <a:ext cx="5040086" cy="3091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090057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149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753293" y="1439417"/>
            <a:ext cx="4736408" cy="12394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0898954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3835400"/>
            <a:ext cx="12192000" cy="30225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959100" y="0"/>
            <a:ext cx="3111500" cy="3835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959100" cy="2095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029700" y="2095500"/>
            <a:ext cx="1625600" cy="1739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2095500"/>
            <a:ext cx="2959100" cy="1739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070600" y="0"/>
            <a:ext cx="4584700" cy="2095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10655300" y="0"/>
            <a:ext cx="1536700" cy="3835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070600" y="2095500"/>
            <a:ext cx="2959100" cy="1739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93800" y="4376058"/>
            <a:ext cx="9804400" cy="631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3891333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50371" y="4140200"/>
            <a:ext cx="11691258" cy="2489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50371" y="228600"/>
            <a:ext cx="11691258" cy="3911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175000" y="4318000"/>
            <a:ext cx="5842000" cy="631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2482346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31752"/>
            <a:ext cx="12192000" cy="50227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0" y="4990960"/>
            <a:ext cx="12192000" cy="186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35000" y="558660"/>
            <a:ext cx="6286500" cy="38418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843774" y="1219199"/>
            <a:ext cx="3432302" cy="15367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7467600" y="816429"/>
            <a:ext cx="4184650" cy="35841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729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401536" y="2124912"/>
            <a:ext cx="2920093" cy="3858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7870370" y="2124912"/>
            <a:ext cx="2920093" cy="3858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635953" y="2124912"/>
            <a:ext cx="2920093" cy="3858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075216" y="896258"/>
            <a:ext cx="6041568" cy="8309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52293389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8166100" y="3276600"/>
            <a:ext cx="3632200" cy="317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406400" y="368300"/>
            <a:ext cx="7607300" cy="60833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8166100" y="368300"/>
            <a:ext cx="3632200" cy="27559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39722" y="1250043"/>
            <a:ext cx="4982029" cy="154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10370996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3048000" y="22098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0" y="22098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9144000" y="22098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6096000" y="22098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3048000" y="42164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0" y="42164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9144000" y="42164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6096000" y="4216400"/>
            <a:ext cx="3048000" cy="2006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30500" y="1121229"/>
            <a:ext cx="6731000" cy="8091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03454459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144000" y="3416300"/>
            <a:ext cx="3048000" cy="34163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3048000" y="3416300"/>
            <a:ext cx="3048000" cy="34163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3048000" cy="34163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4986" y="1257300"/>
            <a:ext cx="4982029" cy="154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9144000" y="0"/>
            <a:ext cx="3048000" cy="341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6096000" y="3416300"/>
            <a:ext cx="3048000" cy="34417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12700" y="3441700"/>
            <a:ext cx="3048000" cy="34163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1887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06400" y="368300"/>
            <a:ext cx="3352800" cy="41109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406400" y="4622800"/>
            <a:ext cx="3352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3911600" y="368300"/>
            <a:ext cx="7886700" cy="21463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3911600" y="4622800"/>
            <a:ext cx="4102100" cy="182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911600" y="2650490"/>
            <a:ext cx="4102100" cy="182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8166100" y="2650490"/>
            <a:ext cx="3632200" cy="3801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16428" y="1016139"/>
            <a:ext cx="2574471" cy="19302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675338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7442200" y="0"/>
            <a:ext cx="4749801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4422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961412" y="2554054"/>
            <a:ext cx="4314664" cy="12391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2449569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1064298"/>
            <a:ext cx="4635792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45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12637637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4201199"/>
            <a:ext cx="4635792" cy="14630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45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814493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993900" y="1013499"/>
            <a:ext cx="8204200" cy="789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45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97125524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2943898"/>
            <a:ext cx="3286368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73942591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97630" y="1041401"/>
            <a:ext cx="6596742" cy="7765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87469647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842956"/>
            <a:ext cx="6235992" cy="691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58813765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/>
          <p:cNvSpPr>
            <a:spLocks noGrp="1"/>
          </p:cNvSpPr>
          <p:nvPr>
            <p:ph type="pic" sz="quarter" idx="10"/>
          </p:nvPr>
        </p:nvSpPr>
        <p:spPr>
          <a:xfrm>
            <a:off x="7678737" y="1724025"/>
            <a:ext cx="2346325" cy="3413125"/>
          </a:xfrm>
          <a:custGeom>
            <a:avLst/>
            <a:gdLst>
              <a:gd name="connsiteX0" fmla="*/ 1275505 w 2346325"/>
              <a:gd name="connsiteY0" fmla="*/ 0 h 3413125"/>
              <a:gd name="connsiteX1" fmla="*/ 1577144 w 2346325"/>
              <a:gd name="connsiteY1" fmla="*/ 23643 h 3413125"/>
              <a:gd name="connsiteX2" fmla="*/ 1852929 w 2346325"/>
              <a:gd name="connsiteY2" fmla="*/ 96720 h 3413125"/>
              <a:gd name="connsiteX3" fmla="*/ 2098550 w 2346325"/>
              <a:gd name="connsiteY3" fmla="*/ 208484 h 3413125"/>
              <a:gd name="connsiteX4" fmla="*/ 2301079 w 2346325"/>
              <a:gd name="connsiteY4" fmla="*/ 356787 h 3413125"/>
              <a:gd name="connsiteX5" fmla="*/ 2107168 w 2346325"/>
              <a:gd name="connsiteY5" fmla="*/ 715725 h 3413125"/>
              <a:gd name="connsiteX6" fmla="*/ 2036067 w 2346325"/>
              <a:gd name="connsiteY6" fmla="*/ 797399 h 3413125"/>
              <a:gd name="connsiteX7" fmla="*/ 1936957 w 2346325"/>
              <a:gd name="connsiteY7" fmla="*/ 825340 h 3413125"/>
              <a:gd name="connsiteX8" fmla="*/ 1824920 w 2346325"/>
              <a:gd name="connsiteY8" fmla="*/ 793100 h 3413125"/>
              <a:gd name="connsiteX9" fmla="*/ 1687027 w 2346325"/>
              <a:gd name="connsiteY9" fmla="*/ 717874 h 3413125"/>
              <a:gd name="connsiteX10" fmla="*/ 1510353 w 2346325"/>
              <a:gd name="connsiteY10" fmla="*/ 642648 h 3413125"/>
              <a:gd name="connsiteX11" fmla="*/ 1286278 w 2346325"/>
              <a:gd name="connsiteY11" fmla="*/ 610408 h 3413125"/>
              <a:gd name="connsiteX12" fmla="*/ 960938 w 2346325"/>
              <a:gd name="connsiteY12" fmla="*/ 702829 h 3413125"/>
              <a:gd name="connsiteX13" fmla="*/ 853209 w 2346325"/>
              <a:gd name="connsiteY13" fmla="*/ 954300 h 3413125"/>
              <a:gd name="connsiteX14" fmla="*/ 917846 w 2346325"/>
              <a:gd name="connsiteY14" fmla="*/ 1121947 h 3413125"/>
              <a:gd name="connsiteX15" fmla="*/ 1085903 w 2346325"/>
              <a:gd name="connsiteY15" fmla="*/ 1235861 h 3413125"/>
              <a:gd name="connsiteX16" fmla="*/ 1325060 w 2346325"/>
              <a:gd name="connsiteY16" fmla="*/ 1323983 h 3413125"/>
              <a:gd name="connsiteX17" fmla="*/ 1600845 w 2346325"/>
              <a:gd name="connsiteY17" fmla="*/ 1414255 h 3413125"/>
              <a:gd name="connsiteX18" fmla="*/ 1874475 w 2346325"/>
              <a:gd name="connsiteY18" fmla="*/ 1528169 h 3413125"/>
              <a:gd name="connsiteX19" fmla="*/ 2113632 w 2346325"/>
              <a:gd name="connsiteY19" fmla="*/ 1697965 h 3413125"/>
              <a:gd name="connsiteX20" fmla="*/ 2281688 w 2346325"/>
              <a:gd name="connsiteY20" fmla="*/ 1949436 h 3413125"/>
              <a:gd name="connsiteX21" fmla="*/ 2346325 w 2346325"/>
              <a:gd name="connsiteY21" fmla="*/ 2306224 h 3413125"/>
              <a:gd name="connsiteX22" fmla="*/ 2266606 w 2346325"/>
              <a:gd name="connsiteY22" fmla="*/ 2738238 h 3413125"/>
              <a:gd name="connsiteX23" fmla="*/ 2033913 w 2346325"/>
              <a:gd name="connsiteY23" fmla="*/ 3090727 h 3413125"/>
              <a:gd name="connsiteX24" fmla="*/ 1656863 w 2346325"/>
              <a:gd name="connsiteY24" fmla="*/ 3327152 h 3413125"/>
              <a:gd name="connsiteX25" fmla="*/ 1148385 w 2346325"/>
              <a:gd name="connsiteY25" fmla="*/ 3413125 h 3413125"/>
              <a:gd name="connsiteX26" fmla="*/ 829509 w 2346325"/>
              <a:gd name="connsiteY26" fmla="*/ 3380885 h 3413125"/>
              <a:gd name="connsiteX27" fmla="*/ 517097 w 2346325"/>
              <a:gd name="connsiteY27" fmla="*/ 3290614 h 3413125"/>
              <a:gd name="connsiteX28" fmla="*/ 230539 w 2346325"/>
              <a:gd name="connsiteY28" fmla="*/ 3150908 h 3413125"/>
              <a:gd name="connsiteX29" fmla="*/ 0 w 2346325"/>
              <a:gd name="connsiteY29" fmla="*/ 2972514 h 3413125"/>
              <a:gd name="connsiteX30" fmla="*/ 228384 w 2346325"/>
              <a:gd name="connsiteY30" fmla="*/ 2611428 h 3413125"/>
              <a:gd name="connsiteX31" fmla="*/ 299485 w 2346325"/>
              <a:gd name="connsiteY31" fmla="*/ 2544799 h 3413125"/>
              <a:gd name="connsiteX32" fmla="*/ 398595 w 2346325"/>
              <a:gd name="connsiteY32" fmla="*/ 2519007 h 3413125"/>
              <a:gd name="connsiteX33" fmla="*/ 538642 w 2346325"/>
              <a:gd name="connsiteY33" fmla="*/ 2561993 h 3413125"/>
              <a:gd name="connsiteX34" fmla="*/ 695926 w 2346325"/>
              <a:gd name="connsiteY34" fmla="*/ 2658713 h 3413125"/>
              <a:gd name="connsiteX35" fmla="*/ 900610 w 2346325"/>
              <a:gd name="connsiteY35" fmla="*/ 2755432 h 3413125"/>
              <a:gd name="connsiteX36" fmla="*/ 1169931 w 2346325"/>
              <a:gd name="connsiteY36" fmla="*/ 2798419 h 3413125"/>
              <a:gd name="connsiteX37" fmla="*/ 1499580 w 2346325"/>
              <a:gd name="connsiteY37" fmla="*/ 2705998 h 3413125"/>
              <a:gd name="connsiteX38" fmla="*/ 1615926 w 2346325"/>
              <a:gd name="connsiteY38" fmla="*/ 2411541 h 3413125"/>
              <a:gd name="connsiteX39" fmla="*/ 1551289 w 2346325"/>
              <a:gd name="connsiteY39" fmla="*/ 2220251 h 3413125"/>
              <a:gd name="connsiteX40" fmla="*/ 1383233 w 2346325"/>
              <a:gd name="connsiteY40" fmla="*/ 2099889 h 3413125"/>
              <a:gd name="connsiteX41" fmla="*/ 1146231 w 2346325"/>
              <a:gd name="connsiteY41" fmla="*/ 2013916 h 3413125"/>
              <a:gd name="connsiteX42" fmla="*/ 872600 w 2346325"/>
              <a:gd name="connsiteY42" fmla="*/ 1934391 h 3413125"/>
              <a:gd name="connsiteX43" fmla="*/ 598970 w 2346325"/>
              <a:gd name="connsiteY43" fmla="*/ 1822626 h 3413125"/>
              <a:gd name="connsiteX44" fmla="*/ 361968 w 2346325"/>
              <a:gd name="connsiteY44" fmla="*/ 1650680 h 3413125"/>
              <a:gd name="connsiteX45" fmla="*/ 191757 w 2346325"/>
              <a:gd name="connsiteY45" fmla="*/ 1386314 h 3413125"/>
              <a:gd name="connsiteX46" fmla="*/ 127119 w 2346325"/>
              <a:gd name="connsiteY46" fmla="*/ 992987 h 3413125"/>
              <a:gd name="connsiteX47" fmla="*/ 204684 w 2346325"/>
              <a:gd name="connsiteY47" fmla="*/ 625453 h 3413125"/>
              <a:gd name="connsiteX48" fmla="*/ 426605 w 2346325"/>
              <a:gd name="connsiteY48" fmla="*/ 307353 h 3413125"/>
              <a:gd name="connsiteX49" fmla="*/ 786418 w 2346325"/>
              <a:gd name="connsiteY49" fmla="*/ 83824 h 3413125"/>
              <a:gd name="connsiteX50" fmla="*/ 1275505 w 2346325"/>
              <a:gd name="connsiteY50" fmla="*/ 0 h 341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46325" h="3413125">
                <a:moveTo>
                  <a:pt x="1275505" y="0"/>
                </a:moveTo>
                <a:cubicBezTo>
                  <a:pt x="1378924" y="0"/>
                  <a:pt x="1478034" y="8597"/>
                  <a:pt x="1577144" y="23643"/>
                </a:cubicBezTo>
                <a:cubicBezTo>
                  <a:pt x="1674100" y="40837"/>
                  <a:pt x="1764592" y="64480"/>
                  <a:pt x="1852929" y="96720"/>
                </a:cubicBezTo>
                <a:cubicBezTo>
                  <a:pt x="1941266" y="126810"/>
                  <a:pt x="2020985" y="165498"/>
                  <a:pt x="2098550" y="208484"/>
                </a:cubicBezTo>
                <a:cubicBezTo>
                  <a:pt x="2173960" y="251471"/>
                  <a:pt x="2240751" y="300905"/>
                  <a:pt x="2301079" y="356787"/>
                </a:cubicBezTo>
                <a:lnTo>
                  <a:pt x="2107168" y="715725"/>
                </a:lnTo>
                <a:cubicBezTo>
                  <a:pt x="2085622" y="752263"/>
                  <a:pt x="2059768" y="780204"/>
                  <a:pt x="2036067" y="797399"/>
                </a:cubicBezTo>
                <a:cubicBezTo>
                  <a:pt x="2010213" y="816743"/>
                  <a:pt x="1977894" y="825340"/>
                  <a:pt x="1936957" y="825340"/>
                </a:cubicBezTo>
                <a:cubicBezTo>
                  <a:pt x="1902484" y="825340"/>
                  <a:pt x="1863702" y="814594"/>
                  <a:pt x="1824920" y="793100"/>
                </a:cubicBezTo>
                <a:cubicBezTo>
                  <a:pt x="1783983" y="769458"/>
                  <a:pt x="1736582" y="745815"/>
                  <a:pt x="1687027" y="717874"/>
                </a:cubicBezTo>
                <a:cubicBezTo>
                  <a:pt x="1635318" y="689933"/>
                  <a:pt x="1577144" y="666290"/>
                  <a:pt x="1510353" y="642648"/>
                </a:cubicBezTo>
                <a:cubicBezTo>
                  <a:pt x="1445716" y="621155"/>
                  <a:pt x="1370306" y="610408"/>
                  <a:pt x="1286278" y="610408"/>
                </a:cubicBezTo>
                <a:cubicBezTo>
                  <a:pt x="1139767" y="610408"/>
                  <a:pt x="1032038" y="640498"/>
                  <a:pt x="960938" y="702829"/>
                </a:cubicBezTo>
                <a:cubicBezTo>
                  <a:pt x="889837" y="765159"/>
                  <a:pt x="853209" y="848983"/>
                  <a:pt x="853209" y="954300"/>
                </a:cubicBezTo>
                <a:cubicBezTo>
                  <a:pt x="853209" y="1020929"/>
                  <a:pt x="874755" y="1076811"/>
                  <a:pt x="917846" y="1121947"/>
                </a:cubicBezTo>
                <a:cubicBezTo>
                  <a:pt x="960938" y="1164933"/>
                  <a:pt x="1016956" y="1203621"/>
                  <a:pt x="1085903" y="1235861"/>
                </a:cubicBezTo>
                <a:cubicBezTo>
                  <a:pt x="1157003" y="1268101"/>
                  <a:pt x="1236722" y="1298191"/>
                  <a:pt x="1325060" y="1323983"/>
                </a:cubicBezTo>
                <a:cubicBezTo>
                  <a:pt x="1415552" y="1349775"/>
                  <a:pt x="1506044" y="1379866"/>
                  <a:pt x="1600845" y="1414255"/>
                </a:cubicBezTo>
                <a:cubicBezTo>
                  <a:pt x="1693491" y="1446495"/>
                  <a:pt x="1786137" y="1485182"/>
                  <a:pt x="1874475" y="1528169"/>
                </a:cubicBezTo>
                <a:cubicBezTo>
                  <a:pt x="1964967" y="1573305"/>
                  <a:pt x="2044686" y="1629187"/>
                  <a:pt x="2113632" y="1697965"/>
                </a:cubicBezTo>
                <a:cubicBezTo>
                  <a:pt x="2182578" y="1766744"/>
                  <a:pt x="2238597" y="1850567"/>
                  <a:pt x="2281688" y="1949436"/>
                </a:cubicBezTo>
                <a:cubicBezTo>
                  <a:pt x="2324779" y="2048305"/>
                  <a:pt x="2346325" y="2166518"/>
                  <a:pt x="2346325" y="2306224"/>
                </a:cubicBezTo>
                <a:cubicBezTo>
                  <a:pt x="2346325" y="2460975"/>
                  <a:pt x="2320470" y="2604980"/>
                  <a:pt x="2266606" y="2738238"/>
                </a:cubicBezTo>
                <a:cubicBezTo>
                  <a:pt x="2212742" y="2873645"/>
                  <a:pt x="2135177" y="2989708"/>
                  <a:pt x="2033913" y="3090727"/>
                </a:cubicBezTo>
                <a:cubicBezTo>
                  <a:pt x="1930493" y="3189596"/>
                  <a:pt x="1805529" y="3269120"/>
                  <a:pt x="1656863" y="3327152"/>
                </a:cubicBezTo>
                <a:cubicBezTo>
                  <a:pt x="1508198" y="3383035"/>
                  <a:pt x="1337987" y="3413125"/>
                  <a:pt x="1148385" y="3413125"/>
                </a:cubicBezTo>
                <a:cubicBezTo>
                  <a:pt x="1042811" y="3413125"/>
                  <a:pt x="937237" y="3402379"/>
                  <a:pt x="829509" y="3380885"/>
                </a:cubicBezTo>
                <a:cubicBezTo>
                  <a:pt x="721781" y="3359392"/>
                  <a:pt x="616207" y="3329302"/>
                  <a:pt x="517097" y="3290614"/>
                </a:cubicBezTo>
                <a:cubicBezTo>
                  <a:pt x="415832" y="3251926"/>
                  <a:pt x="321031" y="3204641"/>
                  <a:pt x="230539" y="3150908"/>
                </a:cubicBezTo>
                <a:cubicBezTo>
                  <a:pt x="142201" y="3097175"/>
                  <a:pt x="64637" y="3039143"/>
                  <a:pt x="0" y="2972514"/>
                </a:cubicBezTo>
                <a:cubicBezTo>
                  <a:pt x="228384" y="2611428"/>
                  <a:pt x="228384" y="2611428"/>
                  <a:pt x="228384" y="2611428"/>
                </a:cubicBezTo>
                <a:cubicBezTo>
                  <a:pt x="245621" y="2583486"/>
                  <a:pt x="269321" y="2559844"/>
                  <a:pt x="299485" y="2544799"/>
                </a:cubicBezTo>
                <a:cubicBezTo>
                  <a:pt x="331804" y="2527604"/>
                  <a:pt x="364122" y="2519007"/>
                  <a:pt x="398595" y="2519007"/>
                </a:cubicBezTo>
                <a:cubicBezTo>
                  <a:pt x="443841" y="2519007"/>
                  <a:pt x="491242" y="2534052"/>
                  <a:pt x="538642" y="2561993"/>
                </a:cubicBezTo>
                <a:cubicBezTo>
                  <a:pt x="583888" y="2592084"/>
                  <a:pt x="637752" y="2624324"/>
                  <a:pt x="695926" y="2658713"/>
                </a:cubicBezTo>
                <a:cubicBezTo>
                  <a:pt x="756254" y="2693102"/>
                  <a:pt x="823045" y="2725342"/>
                  <a:pt x="900610" y="2755432"/>
                </a:cubicBezTo>
                <a:cubicBezTo>
                  <a:pt x="976020" y="2783373"/>
                  <a:pt x="1066512" y="2798419"/>
                  <a:pt x="1169931" y="2798419"/>
                </a:cubicBezTo>
                <a:cubicBezTo>
                  <a:pt x="1312132" y="2798419"/>
                  <a:pt x="1422015" y="2768328"/>
                  <a:pt x="1499580" y="2705998"/>
                </a:cubicBezTo>
                <a:cubicBezTo>
                  <a:pt x="1577144" y="2643667"/>
                  <a:pt x="1615926" y="2544799"/>
                  <a:pt x="1615926" y="2411541"/>
                </a:cubicBezTo>
                <a:cubicBezTo>
                  <a:pt x="1615926" y="2334165"/>
                  <a:pt x="1594381" y="2269685"/>
                  <a:pt x="1551289" y="2220251"/>
                </a:cubicBezTo>
                <a:cubicBezTo>
                  <a:pt x="1508198" y="2172966"/>
                  <a:pt x="1452179" y="2132129"/>
                  <a:pt x="1383233" y="2099889"/>
                </a:cubicBezTo>
                <a:cubicBezTo>
                  <a:pt x="1314287" y="2067649"/>
                  <a:pt x="1234568" y="2039708"/>
                  <a:pt x="1146231" y="2013916"/>
                </a:cubicBezTo>
                <a:cubicBezTo>
                  <a:pt x="1055739" y="1990273"/>
                  <a:pt x="965247" y="1962332"/>
                  <a:pt x="872600" y="1934391"/>
                </a:cubicBezTo>
                <a:cubicBezTo>
                  <a:pt x="777799" y="1904300"/>
                  <a:pt x="687307" y="1867762"/>
                  <a:pt x="598970" y="1822626"/>
                </a:cubicBezTo>
                <a:cubicBezTo>
                  <a:pt x="510633" y="1779640"/>
                  <a:pt x="430914" y="1721608"/>
                  <a:pt x="361968" y="1650680"/>
                </a:cubicBezTo>
                <a:cubicBezTo>
                  <a:pt x="290867" y="1579753"/>
                  <a:pt x="234848" y="1491630"/>
                  <a:pt x="191757" y="1386314"/>
                </a:cubicBezTo>
                <a:cubicBezTo>
                  <a:pt x="148665" y="1278847"/>
                  <a:pt x="127119" y="1147739"/>
                  <a:pt x="127119" y="992987"/>
                </a:cubicBezTo>
                <a:cubicBezTo>
                  <a:pt x="127119" y="868327"/>
                  <a:pt x="152974" y="745815"/>
                  <a:pt x="204684" y="625453"/>
                </a:cubicBezTo>
                <a:cubicBezTo>
                  <a:pt x="254239" y="507240"/>
                  <a:pt x="327494" y="401923"/>
                  <a:pt x="426605" y="307353"/>
                </a:cubicBezTo>
                <a:cubicBezTo>
                  <a:pt x="523560" y="214932"/>
                  <a:pt x="644216" y="139706"/>
                  <a:pt x="786418" y="83824"/>
                </a:cubicBezTo>
                <a:cubicBezTo>
                  <a:pt x="928619" y="27941"/>
                  <a:pt x="1092366" y="0"/>
                  <a:pt x="1275505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16100" y="1989137"/>
            <a:ext cx="5041900" cy="14636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13695734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0"/>
          </p:nvPr>
        </p:nvSpPr>
        <p:spPr>
          <a:xfrm>
            <a:off x="1654175" y="1720850"/>
            <a:ext cx="4870450" cy="3340100"/>
          </a:xfrm>
          <a:custGeom>
            <a:avLst/>
            <a:gdLst>
              <a:gd name="connsiteX0" fmla="*/ 0 w 4870450"/>
              <a:gd name="connsiteY0" fmla="*/ 0 h 3340100"/>
              <a:gd name="connsiteX1" fmla="*/ 650254 w 4870450"/>
              <a:gd name="connsiteY1" fmla="*/ 0 h 3340100"/>
              <a:gd name="connsiteX2" fmla="*/ 820354 w 4870450"/>
              <a:gd name="connsiteY2" fmla="*/ 47286 h 3340100"/>
              <a:gd name="connsiteX3" fmla="*/ 908634 w 4870450"/>
              <a:gd name="connsiteY3" fmla="*/ 167650 h 3340100"/>
              <a:gd name="connsiteX4" fmla="*/ 1367257 w 4870450"/>
              <a:gd name="connsiteY4" fmla="*/ 1908628 h 3340100"/>
              <a:gd name="connsiteX5" fmla="*/ 1412474 w 4870450"/>
              <a:gd name="connsiteY5" fmla="*/ 2091324 h 3340100"/>
              <a:gd name="connsiteX6" fmla="*/ 1446924 w 4870450"/>
              <a:gd name="connsiteY6" fmla="*/ 2291214 h 3340100"/>
              <a:gd name="connsiteX7" fmla="*/ 1498600 w 4870450"/>
              <a:gd name="connsiteY7" fmla="*/ 2089174 h 3340100"/>
              <a:gd name="connsiteX8" fmla="*/ 1550276 w 4870450"/>
              <a:gd name="connsiteY8" fmla="*/ 1908628 h 3340100"/>
              <a:gd name="connsiteX9" fmla="*/ 2092873 w 4870450"/>
              <a:gd name="connsiteY9" fmla="*/ 167650 h 3340100"/>
              <a:gd name="connsiteX10" fmla="*/ 2181152 w 4870450"/>
              <a:gd name="connsiteY10" fmla="*/ 51585 h 3340100"/>
              <a:gd name="connsiteX11" fmla="*/ 2344792 w 4870450"/>
              <a:gd name="connsiteY11" fmla="*/ 0 h 3340100"/>
              <a:gd name="connsiteX12" fmla="*/ 2575181 w 4870450"/>
              <a:gd name="connsiteY12" fmla="*/ 0 h 3340100"/>
              <a:gd name="connsiteX13" fmla="*/ 2740974 w 4870450"/>
              <a:gd name="connsiteY13" fmla="*/ 45136 h 3340100"/>
              <a:gd name="connsiteX14" fmla="*/ 2831407 w 4870450"/>
              <a:gd name="connsiteY14" fmla="*/ 167650 h 3340100"/>
              <a:gd name="connsiteX15" fmla="*/ 3369697 w 4870450"/>
              <a:gd name="connsiteY15" fmla="*/ 1908628 h 3340100"/>
              <a:gd name="connsiteX16" fmla="*/ 3421373 w 4870450"/>
              <a:gd name="connsiteY16" fmla="*/ 2080577 h 3340100"/>
              <a:gd name="connsiteX17" fmla="*/ 3470896 w 4870450"/>
              <a:gd name="connsiteY17" fmla="*/ 2274019 h 3340100"/>
              <a:gd name="connsiteX18" fmla="*/ 3507499 w 4870450"/>
              <a:gd name="connsiteY18" fmla="*/ 2080577 h 3340100"/>
              <a:gd name="connsiteX19" fmla="*/ 3548409 w 4870450"/>
              <a:gd name="connsiteY19" fmla="*/ 1908628 h 3340100"/>
              <a:gd name="connsiteX20" fmla="*/ 4007033 w 4870450"/>
              <a:gd name="connsiteY20" fmla="*/ 167650 h 3340100"/>
              <a:gd name="connsiteX21" fmla="*/ 4095312 w 4870450"/>
              <a:gd name="connsiteY21" fmla="*/ 51585 h 3340100"/>
              <a:gd name="connsiteX22" fmla="*/ 4258953 w 4870450"/>
              <a:gd name="connsiteY22" fmla="*/ 0 h 3340100"/>
              <a:gd name="connsiteX23" fmla="*/ 4870450 w 4870450"/>
              <a:gd name="connsiteY23" fmla="*/ 0 h 3340100"/>
              <a:gd name="connsiteX24" fmla="*/ 3836933 w 4870450"/>
              <a:gd name="connsiteY24" fmla="*/ 3340100 h 3340100"/>
              <a:gd name="connsiteX25" fmla="*/ 3135002 w 4870450"/>
              <a:gd name="connsiteY25" fmla="*/ 3340100 h 3340100"/>
              <a:gd name="connsiteX26" fmla="*/ 2506279 w 4870450"/>
              <a:gd name="connsiteY26" fmla="*/ 1270270 h 3340100"/>
              <a:gd name="connsiteX27" fmla="*/ 2471829 w 4870450"/>
              <a:gd name="connsiteY27" fmla="*/ 1164951 h 3340100"/>
              <a:gd name="connsiteX28" fmla="*/ 2439531 w 4870450"/>
              <a:gd name="connsiteY28" fmla="*/ 1042438 h 3340100"/>
              <a:gd name="connsiteX29" fmla="*/ 2405081 w 4870450"/>
              <a:gd name="connsiteY29" fmla="*/ 1164951 h 3340100"/>
              <a:gd name="connsiteX30" fmla="*/ 2372783 w 4870450"/>
              <a:gd name="connsiteY30" fmla="*/ 1270270 h 3340100"/>
              <a:gd name="connsiteX31" fmla="*/ 1735448 w 4870450"/>
              <a:gd name="connsiteY31" fmla="*/ 3340100 h 3340100"/>
              <a:gd name="connsiteX32" fmla="*/ 1031364 w 4870450"/>
              <a:gd name="connsiteY32" fmla="*/ 3340100 h 334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870450" h="3340100">
                <a:moveTo>
                  <a:pt x="0" y="0"/>
                </a:moveTo>
                <a:cubicBezTo>
                  <a:pt x="650254" y="0"/>
                  <a:pt x="650254" y="0"/>
                  <a:pt x="650254" y="0"/>
                </a:cubicBezTo>
                <a:cubicBezTo>
                  <a:pt x="719156" y="0"/>
                  <a:pt x="775138" y="15045"/>
                  <a:pt x="820354" y="47286"/>
                </a:cubicBezTo>
                <a:cubicBezTo>
                  <a:pt x="865570" y="77377"/>
                  <a:pt x="893562" y="118215"/>
                  <a:pt x="908634" y="167650"/>
                </a:cubicBezTo>
                <a:cubicBezTo>
                  <a:pt x="1367257" y="1908628"/>
                  <a:pt x="1367257" y="1908628"/>
                  <a:pt x="1367257" y="1908628"/>
                </a:cubicBezTo>
                <a:cubicBezTo>
                  <a:pt x="1382329" y="1966661"/>
                  <a:pt x="1397402" y="2026843"/>
                  <a:pt x="1412474" y="2091324"/>
                </a:cubicBezTo>
                <a:cubicBezTo>
                  <a:pt x="1429699" y="2153655"/>
                  <a:pt x="1440465" y="2222434"/>
                  <a:pt x="1446924" y="2291214"/>
                </a:cubicBezTo>
                <a:cubicBezTo>
                  <a:pt x="1461996" y="2220285"/>
                  <a:pt x="1479222" y="2153655"/>
                  <a:pt x="1498600" y="2089174"/>
                </a:cubicBezTo>
                <a:cubicBezTo>
                  <a:pt x="1515825" y="2026843"/>
                  <a:pt x="1535204" y="1966661"/>
                  <a:pt x="1550276" y="1908628"/>
                </a:cubicBezTo>
                <a:cubicBezTo>
                  <a:pt x="2092873" y="167650"/>
                  <a:pt x="2092873" y="167650"/>
                  <a:pt x="2092873" y="167650"/>
                </a:cubicBezTo>
                <a:cubicBezTo>
                  <a:pt x="2105792" y="124663"/>
                  <a:pt x="2135936" y="85974"/>
                  <a:pt x="2181152" y="51585"/>
                </a:cubicBezTo>
                <a:cubicBezTo>
                  <a:pt x="2226369" y="17195"/>
                  <a:pt x="2280198" y="0"/>
                  <a:pt x="2344792" y="0"/>
                </a:cubicBezTo>
                <a:cubicBezTo>
                  <a:pt x="2575181" y="0"/>
                  <a:pt x="2575181" y="0"/>
                  <a:pt x="2575181" y="0"/>
                </a:cubicBezTo>
                <a:cubicBezTo>
                  <a:pt x="2641929" y="0"/>
                  <a:pt x="2697911" y="15045"/>
                  <a:pt x="2740974" y="45136"/>
                </a:cubicBezTo>
                <a:cubicBezTo>
                  <a:pt x="2784037" y="75227"/>
                  <a:pt x="2814181" y="116065"/>
                  <a:pt x="2831407" y="167650"/>
                </a:cubicBezTo>
                <a:cubicBezTo>
                  <a:pt x="3369697" y="1908628"/>
                  <a:pt x="3369697" y="1908628"/>
                  <a:pt x="3369697" y="1908628"/>
                </a:cubicBezTo>
                <a:cubicBezTo>
                  <a:pt x="3386922" y="1962362"/>
                  <a:pt x="3404148" y="2020395"/>
                  <a:pt x="3421373" y="2080577"/>
                </a:cubicBezTo>
                <a:cubicBezTo>
                  <a:pt x="3440751" y="2140759"/>
                  <a:pt x="3455823" y="2205240"/>
                  <a:pt x="3470896" y="2274019"/>
                </a:cubicBezTo>
                <a:cubicBezTo>
                  <a:pt x="3481661" y="2207389"/>
                  <a:pt x="3494580" y="2142908"/>
                  <a:pt x="3507499" y="2080577"/>
                </a:cubicBezTo>
                <a:cubicBezTo>
                  <a:pt x="3520418" y="2020395"/>
                  <a:pt x="3533337" y="1962362"/>
                  <a:pt x="3548409" y="1908628"/>
                </a:cubicBezTo>
                <a:cubicBezTo>
                  <a:pt x="4007033" y="167650"/>
                  <a:pt x="4007033" y="167650"/>
                  <a:pt x="4007033" y="167650"/>
                </a:cubicBezTo>
                <a:cubicBezTo>
                  <a:pt x="4019952" y="124663"/>
                  <a:pt x="4047943" y="83825"/>
                  <a:pt x="4095312" y="51585"/>
                </a:cubicBezTo>
                <a:cubicBezTo>
                  <a:pt x="4140529" y="17195"/>
                  <a:pt x="4196511" y="0"/>
                  <a:pt x="4258953" y="0"/>
                </a:cubicBezTo>
                <a:cubicBezTo>
                  <a:pt x="4870450" y="0"/>
                  <a:pt x="4870450" y="0"/>
                  <a:pt x="4870450" y="0"/>
                </a:cubicBezTo>
                <a:cubicBezTo>
                  <a:pt x="3836933" y="3340100"/>
                  <a:pt x="3836933" y="3340100"/>
                  <a:pt x="3836933" y="3340100"/>
                </a:cubicBezTo>
                <a:cubicBezTo>
                  <a:pt x="3135002" y="3340100"/>
                  <a:pt x="3135002" y="3340100"/>
                  <a:pt x="3135002" y="3340100"/>
                </a:cubicBezTo>
                <a:cubicBezTo>
                  <a:pt x="2506279" y="1270270"/>
                  <a:pt x="2506279" y="1270270"/>
                  <a:pt x="2506279" y="1270270"/>
                </a:cubicBezTo>
                <a:cubicBezTo>
                  <a:pt x="2495514" y="1238029"/>
                  <a:pt x="2484748" y="1203639"/>
                  <a:pt x="2471829" y="1164951"/>
                </a:cubicBezTo>
                <a:cubicBezTo>
                  <a:pt x="2461063" y="1126263"/>
                  <a:pt x="2450297" y="1085425"/>
                  <a:pt x="2439531" y="1042438"/>
                </a:cubicBezTo>
                <a:cubicBezTo>
                  <a:pt x="2428766" y="1085425"/>
                  <a:pt x="2418000" y="1126263"/>
                  <a:pt x="2405081" y="1164951"/>
                </a:cubicBezTo>
                <a:cubicBezTo>
                  <a:pt x="2394315" y="1203639"/>
                  <a:pt x="2383549" y="1238029"/>
                  <a:pt x="2372783" y="1270270"/>
                </a:cubicBezTo>
                <a:cubicBezTo>
                  <a:pt x="1735448" y="3340100"/>
                  <a:pt x="1735448" y="3340100"/>
                  <a:pt x="1735448" y="3340100"/>
                </a:cubicBezTo>
                <a:cubicBezTo>
                  <a:pt x="1031364" y="3340100"/>
                  <a:pt x="1031364" y="3340100"/>
                  <a:pt x="1031364" y="334010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150100" y="1989137"/>
            <a:ext cx="3454400" cy="14636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54063975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8" name="Ink 37"/>
              <p14:cNvContentPartPr/>
              <p14:nvPr userDrawn="1"/>
            </p14:nvContentPartPr>
            <p14:xfrm>
              <a:off x="1948569" y="1237763"/>
              <a:ext cx="15840" cy="97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9569" y="1228763"/>
                <a:ext cx="334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 userDrawn="1"/>
            </p14:nvContentPartPr>
            <p14:xfrm>
              <a:off x="4859529" y="2583083"/>
              <a:ext cx="360" cy="3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0529" y="2574083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50" name="Picture Placeholder 49"/>
          <p:cNvSpPr>
            <a:spLocks noGrp="1"/>
          </p:cNvSpPr>
          <p:nvPr>
            <p:ph type="pic" sz="quarter" idx="10"/>
          </p:nvPr>
        </p:nvSpPr>
        <p:spPr>
          <a:xfrm>
            <a:off x="4357688" y="1138238"/>
            <a:ext cx="3476625" cy="3413125"/>
          </a:xfrm>
          <a:custGeom>
            <a:avLst/>
            <a:gdLst>
              <a:gd name="connsiteX0" fmla="*/ 1739962 w 3476625"/>
              <a:gd name="connsiteY0" fmla="*/ 639763 h 3413125"/>
              <a:gd name="connsiteX1" fmla="*/ 1336472 w 3476625"/>
              <a:gd name="connsiteY1" fmla="*/ 712910 h 3413125"/>
              <a:gd name="connsiteX2" fmla="*/ 1040868 w 3476625"/>
              <a:gd name="connsiteY2" fmla="*/ 923745 h 3413125"/>
              <a:gd name="connsiteX3" fmla="*/ 855306 w 3476625"/>
              <a:gd name="connsiteY3" fmla="*/ 1259359 h 3413125"/>
              <a:gd name="connsiteX4" fmla="*/ 790575 w 3476625"/>
              <a:gd name="connsiteY4" fmla="*/ 1704694 h 3413125"/>
              <a:gd name="connsiteX5" fmla="*/ 855306 w 3476625"/>
              <a:gd name="connsiteY5" fmla="*/ 2154331 h 3413125"/>
              <a:gd name="connsiteX6" fmla="*/ 1040868 w 3476625"/>
              <a:gd name="connsiteY6" fmla="*/ 2489946 h 3413125"/>
              <a:gd name="connsiteX7" fmla="*/ 1336472 w 3476625"/>
              <a:gd name="connsiteY7" fmla="*/ 2700781 h 3413125"/>
              <a:gd name="connsiteX8" fmla="*/ 1739962 w 3476625"/>
              <a:gd name="connsiteY8" fmla="*/ 2771776 h 3413125"/>
              <a:gd name="connsiteX9" fmla="*/ 2136978 w 3476625"/>
              <a:gd name="connsiteY9" fmla="*/ 2700781 h 3413125"/>
              <a:gd name="connsiteX10" fmla="*/ 2432582 w 3476625"/>
              <a:gd name="connsiteY10" fmla="*/ 2489946 h 3413125"/>
              <a:gd name="connsiteX11" fmla="*/ 2618144 w 3476625"/>
              <a:gd name="connsiteY11" fmla="*/ 2154331 h 3413125"/>
              <a:gd name="connsiteX12" fmla="*/ 2682875 w 3476625"/>
              <a:gd name="connsiteY12" fmla="*/ 1704694 h 3413125"/>
              <a:gd name="connsiteX13" fmla="*/ 2618144 w 3476625"/>
              <a:gd name="connsiteY13" fmla="*/ 1259359 h 3413125"/>
              <a:gd name="connsiteX14" fmla="*/ 2432582 w 3476625"/>
              <a:gd name="connsiteY14" fmla="*/ 923745 h 3413125"/>
              <a:gd name="connsiteX15" fmla="*/ 2136978 w 3476625"/>
              <a:gd name="connsiteY15" fmla="*/ 712910 h 3413125"/>
              <a:gd name="connsiteX16" fmla="*/ 1739962 w 3476625"/>
              <a:gd name="connsiteY16" fmla="*/ 639763 h 3413125"/>
              <a:gd name="connsiteX17" fmla="*/ 1742621 w 3476625"/>
              <a:gd name="connsiteY17" fmla="*/ 0 h 3413125"/>
              <a:gd name="connsiteX18" fmla="*/ 2451301 w 3476625"/>
              <a:gd name="connsiteY18" fmla="*/ 133258 h 3413125"/>
              <a:gd name="connsiteX19" fmla="*/ 3000582 w 3476625"/>
              <a:gd name="connsiteY19" fmla="*/ 494344 h 3413125"/>
              <a:gd name="connsiteX20" fmla="*/ 3351691 w 3476625"/>
              <a:gd name="connsiteY20" fmla="*/ 1033825 h 3413125"/>
              <a:gd name="connsiteX21" fmla="*/ 3476625 w 3476625"/>
              <a:gd name="connsiteY21" fmla="*/ 1704413 h 3413125"/>
              <a:gd name="connsiteX22" fmla="*/ 3351691 w 3476625"/>
              <a:gd name="connsiteY22" fmla="*/ 2379301 h 3413125"/>
              <a:gd name="connsiteX23" fmla="*/ 3000582 w 3476625"/>
              <a:gd name="connsiteY23" fmla="*/ 2920930 h 3413125"/>
              <a:gd name="connsiteX24" fmla="*/ 2451301 w 3476625"/>
              <a:gd name="connsiteY24" fmla="*/ 3282016 h 3413125"/>
              <a:gd name="connsiteX25" fmla="*/ 1742621 w 3476625"/>
              <a:gd name="connsiteY25" fmla="*/ 3413125 h 3413125"/>
              <a:gd name="connsiteX26" fmla="*/ 1029633 w 3476625"/>
              <a:gd name="connsiteY26" fmla="*/ 3282016 h 3413125"/>
              <a:gd name="connsiteX27" fmla="*/ 480351 w 3476625"/>
              <a:gd name="connsiteY27" fmla="*/ 2920930 h 3413125"/>
              <a:gd name="connsiteX28" fmla="*/ 127088 w 3476625"/>
              <a:gd name="connsiteY28" fmla="*/ 2379301 h 3413125"/>
              <a:gd name="connsiteX29" fmla="*/ 0 w 3476625"/>
              <a:gd name="connsiteY29" fmla="*/ 1704413 h 3413125"/>
              <a:gd name="connsiteX30" fmla="*/ 127088 w 3476625"/>
              <a:gd name="connsiteY30" fmla="*/ 1031675 h 3413125"/>
              <a:gd name="connsiteX31" fmla="*/ 480351 w 3476625"/>
              <a:gd name="connsiteY31" fmla="*/ 490046 h 3413125"/>
              <a:gd name="connsiteX32" fmla="*/ 1029633 w 3476625"/>
              <a:gd name="connsiteY32" fmla="*/ 131109 h 3413125"/>
              <a:gd name="connsiteX33" fmla="*/ 1742621 w 3476625"/>
              <a:gd name="connsiteY33" fmla="*/ 0 h 341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476625" h="3413125">
                <a:moveTo>
                  <a:pt x="1739962" y="639763"/>
                </a:moveTo>
                <a:cubicBezTo>
                  <a:pt x="1588923" y="639763"/>
                  <a:pt x="1455146" y="663428"/>
                  <a:pt x="1336472" y="712910"/>
                </a:cubicBezTo>
                <a:cubicBezTo>
                  <a:pt x="1219957" y="762392"/>
                  <a:pt x="1120703" y="831236"/>
                  <a:pt x="1040868" y="923745"/>
                </a:cubicBezTo>
                <a:cubicBezTo>
                  <a:pt x="961033" y="1016254"/>
                  <a:pt x="898460" y="1128125"/>
                  <a:pt x="855306" y="1259359"/>
                </a:cubicBezTo>
                <a:cubicBezTo>
                  <a:pt x="812152" y="1392745"/>
                  <a:pt x="790575" y="1541189"/>
                  <a:pt x="790575" y="1704694"/>
                </a:cubicBezTo>
                <a:cubicBezTo>
                  <a:pt x="790575" y="1872501"/>
                  <a:pt x="812152" y="2020946"/>
                  <a:pt x="855306" y="2154331"/>
                </a:cubicBezTo>
                <a:cubicBezTo>
                  <a:pt x="898460" y="2285565"/>
                  <a:pt x="961033" y="2397437"/>
                  <a:pt x="1040868" y="2489946"/>
                </a:cubicBezTo>
                <a:cubicBezTo>
                  <a:pt x="1120703" y="2582455"/>
                  <a:pt x="1219957" y="2651299"/>
                  <a:pt x="1336472" y="2700781"/>
                </a:cubicBezTo>
                <a:cubicBezTo>
                  <a:pt x="1455146" y="2748111"/>
                  <a:pt x="1588923" y="2771776"/>
                  <a:pt x="1739962" y="2771776"/>
                </a:cubicBezTo>
                <a:cubicBezTo>
                  <a:pt x="1886685" y="2771776"/>
                  <a:pt x="2020462" y="2748111"/>
                  <a:pt x="2136978" y="2700781"/>
                </a:cubicBezTo>
                <a:cubicBezTo>
                  <a:pt x="2253494" y="2651299"/>
                  <a:pt x="2352748" y="2582455"/>
                  <a:pt x="2432582" y="2489946"/>
                </a:cubicBezTo>
                <a:cubicBezTo>
                  <a:pt x="2512417" y="2397437"/>
                  <a:pt x="2574990" y="2285565"/>
                  <a:pt x="2618144" y="2154331"/>
                </a:cubicBezTo>
                <a:cubicBezTo>
                  <a:pt x="2661298" y="2020946"/>
                  <a:pt x="2682875" y="1872501"/>
                  <a:pt x="2682875" y="1704694"/>
                </a:cubicBezTo>
                <a:cubicBezTo>
                  <a:pt x="2682875" y="1541189"/>
                  <a:pt x="2661298" y="1392745"/>
                  <a:pt x="2618144" y="1259359"/>
                </a:cubicBezTo>
                <a:cubicBezTo>
                  <a:pt x="2574990" y="1128125"/>
                  <a:pt x="2512417" y="1016254"/>
                  <a:pt x="2432582" y="923745"/>
                </a:cubicBezTo>
                <a:cubicBezTo>
                  <a:pt x="2352748" y="831236"/>
                  <a:pt x="2253494" y="762392"/>
                  <a:pt x="2136978" y="712910"/>
                </a:cubicBezTo>
                <a:cubicBezTo>
                  <a:pt x="2020462" y="663428"/>
                  <a:pt x="1886685" y="639763"/>
                  <a:pt x="1739962" y="639763"/>
                </a:cubicBezTo>
                <a:close/>
                <a:moveTo>
                  <a:pt x="1742621" y="0"/>
                </a:moveTo>
                <a:cubicBezTo>
                  <a:pt x="2001106" y="0"/>
                  <a:pt x="2238051" y="45136"/>
                  <a:pt x="2451301" y="133258"/>
                </a:cubicBezTo>
                <a:cubicBezTo>
                  <a:pt x="2666705" y="219231"/>
                  <a:pt x="2847645" y="339593"/>
                  <a:pt x="3000582" y="494344"/>
                </a:cubicBezTo>
                <a:cubicBezTo>
                  <a:pt x="3151365" y="646946"/>
                  <a:pt x="3269837" y="825340"/>
                  <a:pt x="3351691" y="1033825"/>
                </a:cubicBezTo>
                <a:cubicBezTo>
                  <a:pt x="3435698" y="1242309"/>
                  <a:pt x="3476625" y="1465839"/>
                  <a:pt x="3476625" y="1704413"/>
                </a:cubicBezTo>
                <a:cubicBezTo>
                  <a:pt x="3476625" y="1947287"/>
                  <a:pt x="3435698" y="2170816"/>
                  <a:pt x="3351691" y="2379301"/>
                </a:cubicBezTo>
                <a:cubicBezTo>
                  <a:pt x="3269837" y="2587785"/>
                  <a:pt x="3151365" y="2768328"/>
                  <a:pt x="3000582" y="2920930"/>
                </a:cubicBezTo>
                <a:cubicBezTo>
                  <a:pt x="2847645" y="3073532"/>
                  <a:pt x="2666705" y="3193894"/>
                  <a:pt x="2451301" y="3282016"/>
                </a:cubicBezTo>
                <a:cubicBezTo>
                  <a:pt x="2238051" y="3367989"/>
                  <a:pt x="2001106" y="3413125"/>
                  <a:pt x="1742621" y="3413125"/>
                </a:cubicBezTo>
                <a:cubicBezTo>
                  <a:pt x="1481982" y="3413125"/>
                  <a:pt x="1245037" y="3367989"/>
                  <a:pt x="1029633" y="3282016"/>
                </a:cubicBezTo>
                <a:cubicBezTo>
                  <a:pt x="816382" y="3193894"/>
                  <a:pt x="631134" y="3073532"/>
                  <a:pt x="480351" y="2920930"/>
                </a:cubicBezTo>
                <a:cubicBezTo>
                  <a:pt x="327414" y="2768328"/>
                  <a:pt x="208942" y="2587785"/>
                  <a:pt x="127088" y="2379301"/>
                </a:cubicBezTo>
                <a:cubicBezTo>
                  <a:pt x="43081" y="2170816"/>
                  <a:pt x="0" y="1947287"/>
                  <a:pt x="0" y="1704413"/>
                </a:cubicBezTo>
                <a:cubicBezTo>
                  <a:pt x="0" y="1463689"/>
                  <a:pt x="43081" y="1240160"/>
                  <a:pt x="127088" y="1031675"/>
                </a:cubicBezTo>
                <a:cubicBezTo>
                  <a:pt x="208942" y="823191"/>
                  <a:pt x="327414" y="644797"/>
                  <a:pt x="480351" y="490046"/>
                </a:cubicBezTo>
                <a:cubicBezTo>
                  <a:pt x="631134" y="337444"/>
                  <a:pt x="816382" y="219231"/>
                  <a:pt x="1029633" y="131109"/>
                </a:cubicBezTo>
                <a:cubicBezTo>
                  <a:pt x="1245037" y="45136"/>
                  <a:pt x="1481982" y="0"/>
                  <a:pt x="174262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5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552554" y="4838700"/>
            <a:ext cx="7086892" cy="8979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8330265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4766468" y="2432050"/>
            <a:ext cx="2659063" cy="3340100"/>
          </a:xfrm>
          <a:custGeom>
            <a:avLst/>
            <a:gdLst>
              <a:gd name="connsiteX0" fmla="*/ 0 w 2659063"/>
              <a:gd name="connsiteY0" fmla="*/ 0 h 3340100"/>
              <a:gd name="connsiteX1" fmla="*/ 2659063 w 2659063"/>
              <a:gd name="connsiteY1" fmla="*/ 0 h 3340100"/>
              <a:gd name="connsiteX2" fmla="*/ 2659063 w 2659063"/>
              <a:gd name="connsiteY2" fmla="*/ 614363 h 3340100"/>
              <a:gd name="connsiteX3" fmla="*/ 1717676 w 2659063"/>
              <a:gd name="connsiteY3" fmla="*/ 614363 h 3340100"/>
              <a:gd name="connsiteX4" fmla="*/ 1717676 w 2659063"/>
              <a:gd name="connsiteY4" fmla="*/ 3340100 h 3340100"/>
              <a:gd name="connsiteX5" fmla="*/ 941387 w 2659063"/>
              <a:gd name="connsiteY5" fmla="*/ 3340100 h 3340100"/>
              <a:gd name="connsiteX6" fmla="*/ 941387 w 2659063"/>
              <a:gd name="connsiteY6" fmla="*/ 614363 h 3340100"/>
              <a:gd name="connsiteX7" fmla="*/ 0 w 2659063"/>
              <a:gd name="connsiteY7" fmla="*/ 614363 h 334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59063" h="3340100">
                <a:moveTo>
                  <a:pt x="0" y="0"/>
                </a:moveTo>
                <a:lnTo>
                  <a:pt x="2659063" y="0"/>
                </a:lnTo>
                <a:lnTo>
                  <a:pt x="2659063" y="614363"/>
                </a:lnTo>
                <a:lnTo>
                  <a:pt x="1717676" y="614363"/>
                </a:lnTo>
                <a:lnTo>
                  <a:pt x="1717676" y="3340100"/>
                </a:lnTo>
                <a:lnTo>
                  <a:pt x="941387" y="3340100"/>
                </a:lnTo>
                <a:lnTo>
                  <a:pt x="941387" y="614363"/>
                </a:lnTo>
                <a:lnTo>
                  <a:pt x="0" y="61436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93854" y="908659"/>
            <a:ext cx="6604292" cy="932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93776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938667" y="1699078"/>
            <a:ext cx="4314664" cy="12391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-2" y="1117600"/>
            <a:ext cx="3015346" cy="4622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176654" y="1117600"/>
            <a:ext cx="3015346" cy="4622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7234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4986" y="1041401"/>
            <a:ext cx="4982029" cy="1244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cxnSp>
        <p:nvCxnSpPr>
          <p:cNvPr id="4" name="Straight Connector 3"/>
          <p:cNvCxnSpPr>
            <a:cxnSpLocks/>
          </p:cNvCxnSpPr>
          <p:nvPr userDrawn="1"/>
        </p:nvCxnSpPr>
        <p:spPr>
          <a:xfrm>
            <a:off x="1368766" y="4234485"/>
            <a:ext cx="945446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cxnSpLocks/>
          </p:cNvCxnSpPr>
          <p:nvPr userDrawn="1"/>
        </p:nvCxnSpPr>
        <p:spPr>
          <a:xfrm flipV="1">
            <a:off x="4451350" y="2730500"/>
            <a:ext cx="0" cy="290098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 userDrawn="1"/>
        </p:nvCxnSpPr>
        <p:spPr>
          <a:xfrm flipV="1">
            <a:off x="7740650" y="2730500"/>
            <a:ext cx="0" cy="290098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34440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2052584"/>
            <a:ext cx="4521492" cy="1998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5391671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61595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42" y="0"/>
            <a:ext cx="5775158" cy="6858000"/>
          </a:xfrm>
          <a:prstGeom prst="rect">
            <a:avLst/>
          </a:prstGeom>
        </p:spPr>
      </p:pic>
      <p:sp>
        <p:nvSpPr>
          <p:cNvPr id="5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8070273" y="1452244"/>
            <a:ext cx="2315896" cy="41103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41827" y="1656443"/>
            <a:ext cx="3303813" cy="154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9611263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-8892"/>
            <a:ext cx="5775158" cy="6858000"/>
          </a:xfrm>
          <a:prstGeom prst="rect">
            <a:avLst/>
          </a:prstGeom>
        </p:spPr>
      </p:pic>
      <p:sp>
        <p:nvSpPr>
          <p:cNvPr id="4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1983631" y="1452244"/>
            <a:ext cx="2315896" cy="41103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774247" y="1274442"/>
            <a:ext cx="5071553" cy="154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6747505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022" y="1"/>
            <a:ext cx="5775158" cy="4692316"/>
          </a:xfrm>
          <a:prstGeom prst="rect">
            <a:avLst/>
          </a:prstGeom>
        </p:spPr>
      </p:pic>
      <p:sp>
        <p:nvSpPr>
          <p:cNvPr id="7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5484153" y="1"/>
            <a:ext cx="2315896" cy="33908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904" y="2171700"/>
            <a:ext cx="5775159" cy="4692317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8672037" y="3609477"/>
            <a:ext cx="2315896" cy="32358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41831" y="1695450"/>
            <a:ext cx="3926113" cy="154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4391512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365" y="1217386"/>
            <a:ext cx="7772400" cy="51816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 rot="18749774">
            <a:off x="5816102" y="1228897"/>
            <a:ext cx="3198272" cy="4541363"/>
          </a:xfrm>
          <a:custGeom>
            <a:avLst/>
            <a:gdLst>
              <a:gd name="connsiteX0" fmla="*/ 0 w 4089398"/>
              <a:gd name="connsiteY0" fmla="*/ 0 h 3098800"/>
              <a:gd name="connsiteX1" fmla="*/ 4089398 w 4089398"/>
              <a:gd name="connsiteY1" fmla="*/ 0 h 3098800"/>
              <a:gd name="connsiteX2" fmla="*/ 4089398 w 4089398"/>
              <a:gd name="connsiteY2" fmla="*/ 3098800 h 3098800"/>
              <a:gd name="connsiteX3" fmla="*/ 0 w 4089398"/>
              <a:gd name="connsiteY3" fmla="*/ 3098800 h 3098800"/>
              <a:gd name="connsiteX4" fmla="*/ 0 w 4089398"/>
              <a:gd name="connsiteY4" fmla="*/ 0 h 3098800"/>
              <a:gd name="connsiteX0" fmla="*/ 76019 w 4165417"/>
              <a:gd name="connsiteY0" fmla="*/ 0 h 3850538"/>
              <a:gd name="connsiteX1" fmla="*/ 4165417 w 4165417"/>
              <a:gd name="connsiteY1" fmla="*/ 0 h 3850538"/>
              <a:gd name="connsiteX2" fmla="*/ 4165417 w 4165417"/>
              <a:gd name="connsiteY2" fmla="*/ 3098800 h 3850538"/>
              <a:gd name="connsiteX3" fmla="*/ 0 w 4165417"/>
              <a:gd name="connsiteY3" fmla="*/ 3850538 h 3850538"/>
              <a:gd name="connsiteX4" fmla="*/ 76019 w 4165417"/>
              <a:gd name="connsiteY4" fmla="*/ 0 h 3850538"/>
              <a:gd name="connsiteX0" fmla="*/ 252573 w 4341971"/>
              <a:gd name="connsiteY0" fmla="*/ 0 h 4187989"/>
              <a:gd name="connsiteX1" fmla="*/ 4341971 w 4341971"/>
              <a:gd name="connsiteY1" fmla="*/ 0 h 4187989"/>
              <a:gd name="connsiteX2" fmla="*/ 4341971 w 4341971"/>
              <a:gd name="connsiteY2" fmla="*/ 3098800 h 4187989"/>
              <a:gd name="connsiteX3" fmla="*/ 0 w 4341971"/>
              <a:gd name="connsiteY3" fmla="*/ 4187989 h 4187989"/>
              <a:gd name="connsiteX4" fmla="*/ 252573 w 4341971"/>
              <a:gd name="connsiteY4" fmla="*/ 0 h 4187989"/>
              <a:gd name="connsiteX0" fmla="*/ 363529 w 4341971"/>
              <a:gd name="connsiteY0" fmla="*/ 0 h 4258643"/>
              <a:gd name="connsiteX1" fmla="*/ 4341971 w 4341971"/>
              <a:gd name="connsiteY1" fmla="*/ 70654 h 4258643"/>
              <a:gd name="connsiteX2" fmla="*/ 4341971 w 4341971"/>
              <a:gd name="connsiteY2" fmla="*/ 3169454 h 4258643"/>
              <a:gd name="connsiteX3" fmla="*/ 0 w 4341971"/>
              <a:gd name="connsiteY3" fmla="*/ 4258643 h 4258643"/>
              <a:gd name="connsiteX4" fmla="*/ 363529 w 4341971"/>
              <a:gd name="connsiteY4" fmla="*/ 0 h 4258643"/>
              <a:gd name="connsiteX0" fmla="*/ 530637 w 4341971"/>
              <a:gd name="connsiteY0" fmla="*/ 0 h 4256729"/>
              <a:gd name="connsiteX1" fmla="*/ 4341971 w 4341971"/>
              <a:gd name="connsiteY1" fmla="*/ 68740 h 4256729"/>
              <a:gd name="connsiteX2" fmla="*/ 4341971 w 4341971"/>
              <a:gd name="connsiteY2" fmla="*/ 3167540 h 4256729"/>
              <a:gd name="connsiteX3" fmla="*/ 0 w 4341971"/>
              <a:gd name="connsiteY3" fmla="*/ 4256729 h 4256729"/>
              <a:gd name="connsiteX4" fmla="*/ 530637 w 4341971"/>
              <a:gd name="connsiteY4" fmla="*/ 0 h 4256729"/>
              <a:gd name="connsiteX0" fmla="*/ 582615 w 4341971"/>
              <a:gd name="connsiteY0" fmla="*/ 0 h 4335355"/>
              <a:gd name="connsiteX1" fmla="*/ 4341971 w 4341971"/>
              <a:gd name="connsiteY1" fmla="*/ 147366 h 4335355"/>
              <a:gd name="connsiteX2" fmla="*/ 4341971 w 4341971"/>
              <a:gd name="connsiteY2" fmla="*/ 3246166 h 4335355"/>
              <a:gd name="connsiteX3" fmla="*/ 0 w 4341971"/>
              <a:gd name="connsiteY3" fmla="*/ 4335355 h 4335355"/>
              <a:gd name="connsiteX4" fmla="*/ 582615 w 4341971"/>
              <a:gd name="connsiteY4" fmla="*/ 0 h 4335355"/>
              <a:gd name="connsiteX0" fmla="*/ 535816 w 4341971"/>
              <a:gd name="connsiteY0" fmla="*/ 0 h 4375155"/>
              <a:gd name="connsiteX1" fmla="*/ 4341971 w 4341971"/>
              <a:gd name="connsiteY1" fmla="*/ 187166 h 4375155"/>
              <a:gd name="connsiteX2" fmla="*/ 4341971 w 4341971"/>
              <a:gd name="connsiteY2" fmla="*/ 3285966 h 4375155"/>
              <a:gd name="connsiteX3" fmla="*/ 0 w 4341971"/>
              <a:gd name="connsiteY3" fmla="*/ 4375155 h 4375155"/>
              <a:gd name="connsiteX4" fmla="*/ 535816 w 4341971"/>
              <a:gd name="connsiteY4" fmla="*/ 0 h 4375155"/>
              <a:gd name="connsiteX0" fmla="*/ 546111 w 4341971"/>
              <a:gd name="connsiteY0" fmla="*/ 0 h 4363918"/>
              <a:gd name="connsiteX1" fmla="*/ 4341971 w 4341971"/>
              <a:gd name="connsiteY1" fmla="*/ 175929 h 4363918"/>
              <a:gd name="connsiteX2" fmla="*/ 4341971 w 4341971"/>
              <a:gd name="connsiteY2" fmla="*/ 3274729 h 4363918"/>
              <a:gd name="connsiteX3" fmla="*/ 0 w 4341971"/>
              <a:gd name="connsiteY3" fmla="*/ 4363918 h 4363918"/>
              <a:gd name="connsiteX4" fmla="*/ 546111 w 4341971"/>
              <a:gd name="connsiteY4" fmla="*/ 0 h 4363918"/>
              <a:gd name="connsiteX0" fmla="*/ 577467 w 4341971"/>
              <a:gd name="connsiteY0" fmla="*/ 0 h 4340974"/>
              <a:gd name="connsiteX1" fmla="*/ 4341971 w 4341971"/>
              <a:gd name="connsiteY1" fmla="*/ 152985 h 4340974"/>
              <a:gd name="connsiteX2" fmla="*/ 4341971 w 4341971"/>
              <a:gd name="connsiteY2" fmla="*/ 3251785 h 4340974"/>
              <a:gd name="connsiteX3" fmla="*/ 0 w 4341971"/>
              <a:gd name="connsiteY3" fmla="*/ 4340974 h 4340974"/>
              <a:gd name="connsiteX4" fmla="*/ 577467 w 4341971"/>
              <a:gd name="connsiteY4" fmla="*/ 0 h 4340974"/>
              <a:gd name="connsiteX0" fmla="*/ 578409 w 4341971"/>
              <a:gd name="connsiteY0" fmla="*/ 0 h 4362506"/>
              <a:gd name="connsiteX1" fmla="*/ 4341971 w 4341971"/>
              <a:gd name="connsiteY1" fmla="*/ 174517 h 4362506"/>
              <a:gd name="connsiteX2" fmla="*/ 4341971 w 4341971"/>
              <a:gd name="connsiteY2" fmla="*/ 3273317 h 4362506"/>
              <a:gd name="connsiteX3" fmla="*/ 0 w 4341971"/>
              <a:gd name="connsiteY3" fmla="*/ 4362506 h 4362506"/>
              <a:gd name="connsiteX4" fmla="*/ 578409 w 4341971"/>
              <a:gd name="connsiteY4" fmla="*/ 0 h 4362506"/>
              <a:gd name="connsiteX0" fmla="*/ 540964 w 4341971"/>
              <a:gd name="connsiteY0" fmla="*/ 0 h 4369537"/>
              <a:gd name="connsiteX1" fmla="*/ 4341971 w 4341971"/>
              <a:gd name="connsiteY1" fmla="*/ 181548 h 4369537"/>
              <a:gd name="connsiteX2" fmla="*/ 4341971 w 4341971"/>
              <a:gd name="connsiteY2" fmla="*/ 3280348 h 4369537"/>
              <a:gd name="connsiteX3" fmla="*/ 0 w 4341971"/>
              <a:gd name="connsiteY3" fmla="*/ 4369537 h 4369537"/>
              <a:gd name="connsiteX4" fmla="*/ 540964 w 4341971"/>
              <a:gd name="connsiteY4" fmla="*/ 0 h 4369537"/>
              <a:gd name="connsiteX0" fmla="*/ 584530 w 4385537"/>
              <a:gd name="connsiteY0" fmla="*/ 0 h 4502464"/>
              <a:gd name="connsiteX1" fmla="*/ 4385537 w 4385537"/>
              <a:gd name="connsiteY1" fmla="*/ 181548 h 4502464"/>
              <a:gd name="connsiteX2" fmla="*/ 4385537 w 4385537"/>
              <a:gd name="connsiteY2" fmla="*/ 3280348 h 4502464"/>
              <a:gd name="connsiteX3" fmla="*/ 0 w 4385537"/>
              <a:gd name="connsiteY3" fmla="*/ 4502464 h 4502464"/>
              <a:gd name="connsiteX4" fmla="*/ 584530 w 4385537"/>
              <a:gd name="connsiteY4" fmla="*/ 0 h 4502464"/>
              <a:gd name="connsiteX0" fmla="*/ 676716 w 4477723"/>
              <a:gd name="connsiteY0" fmla="*/ 0 h 4390567"/>
              <a:gd name="connsiteX1" fmla="*/ 4477723 w 4477723"/>
              <a:gd name="connsiteY1" fmla="*/ 181548 h 4390567"/>
              <a:gd name="connsiteX2" fmla="*/ 4477723 w 4477723"/>
              <a:gd name="connsiteY2" fmla="*/ 3280348 h 4390567"/>
              <a:gd name="connsiteX3" fmla="*/ 0 w 4477723"/>
              <a:gd name="connsiteY3" fmla="*/ 4390567 h 4390567"/>
              <a:gd name="connsiteX4" fmla="*/ 676716 w 4477723"/>
              <a:gd name="connsiteY4" fmla="*/ 0 h 4390567"/>
              <a:gd name="connsiteX0" fmla="*/ 618649 w 4419656"/>
              <a:gd name="connsiteY0" fmla="*/ 0 h 4296027"/>
              <a:gd name="connsiteX1" fmla="*/ 4419656 w 4419656"/>
              <a:gd name="connsiteY1" fmla="*/ 181548 h 4296027"/>
              <a:gd name="connsiteX2" fmla="*/ 4419656 w 4419656"/>
              <a:gd name="connsiteY2" fmla="*/ 3280348 h 4296027"/>
              <a:gd name="connsiteX3" fmla="*/ 0 w 4419656"/>
              <a:gd name="connsiteY3" fmla="*/ 4296027 h 4296027"/>
              <a:gd name="connsiteX4" fmla="*/ 618649 w 4419656"/>
              <a:gd name="connsiteY4" fmla="*/ 0 h 4296027"/>
              <a:gd name="connsiteX0" fmla="*/ 644857 w 4445864"/>
              <a:gd name="connsiteY0" fmla="*/ 0 h 4278701"/>
              <a:gd name="connsiteX1" fmla="*/ 4445864 w 4445864"/>
              <a:gd name="connsiteY1" fmla="*/ 181548 h 4278701"/>
              <a:gd name="connsiteX2" fmla="*/ 4445864 w 4445864"/>
              <a:gd name="connsiteY2" fmla="*/ 3280348 h 4278701"/>
              <a:gd name="connsiteX3" fmla="*/ 0 w 4445864"/>
              <a:gd name="connsiteY3" fmla="*/ 4278701 h 4278701"/>
              <a:gd name="connsiteX4" fmla="*/ 644857 w 4445864"/>
              <a:gd name="connsiteY4" fmla="*/ 0 h 4278701"/>
              <a:gd name="connsiteX0" fmla="*/ 677625 w 4478632"/>
              <a:gd name="connsiteY0" fmla="*/ 0 h 4288055"/>
              <a:gd name="connsiteX1" fmla="*/ 4478632 w 4478632"/>
              <a:gd name="connsiteY1" fmla="*/ 181548 h 4288055"/>
              <a:gd name="connsiteX2" fmla="*/ 4478632 w 4478632"/>
              <a:gd name="connsiteY2" fmla="*/ 3280348 h 4288055"/>
              <a:gd name="connsiteX3" fmla="*/ 0 w 4478632"/>
              <a:gd name="connsiteY3" fmla="*/ 4288055 h 4288055"/>
              <a:gd name="connsiteX4" fmla="*/ 677625 w 4478632"/>
              <a:gd name="connsiteY4" fmla="*/ 0 h 4288055"/>
              <a:gd name="connsiteX0" fmla="*/ 730043 w 4478632"/>
              <a:gd name="connsiteY0" fmla="*/ 0 h 4253403"/>
              <a:gd name="connsiteX1" fmla="*/ 4478632 w 4478632"/>
              <a:gd name="connsiteY1" fmla="*/ 146896 h 4253403"/>
              <a:gd name="connsiteX2" fmla="*/ 4478632 w 4478632"/>
              <a:gd name="connsiteY2" fmla="*/ 3245696 h 4253403"/>
              <a:gd name="connsiteX3" fmla="*/ 0 w 4478632"/>
              <a:gd name="connsiteY3" fmla="*/ 4253403 h 4253403"/>
              <a:gd name="connsiteX4" fmla="*/ 730043 w 4478632"/>
              <a:gd name="connsiteY4" fmla="*/ 0 h 4253403"/>
              <a:gd name="connsiteX0" fmla="*/ 694009 w 4478632"/>
              <a:gd name="connsiteY0" fmla="*/ 0 h 4292732"/>
              <a:gd name="connsiteX1" fmla="*/ 4478632 w 4478632"/>
              <a:gd name="connsiteY1" fmla="*/ 18622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442023 w 4478632"/>
              <a:gd name="connsiteY1" fmla="*/ 1197984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260535 w 4478632"/>
              <a:gd name="connsiteY1" fmla="*/ 66150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3427113"/>
              <a:gd name="connsiteY0" fmla="*/ 0 h 4292732"/>
              <a:gd name="connsiteX1" fmla="*/ 3260535 w 3427113"/>
              <a:gd name="connsiteY1" fmla="*/ 661505 h 4292732"/>
              <a:gd name="connsiteX2" fmla="*/ 3427113 w 3427113"/>
              <a:gd name="connsiteY2" fmla="*/ 4021074 h 4292732"/>
              <a:gd name="connsiteX3" fmla="*/ 0 w 3427113"/>
              <a:gd name="connsiteY3" fmla="*/ 4292732 h 4292732"/>
              <a:gd name="connsiteX4" fmla="*/ 694009 w 3427113"/>
              <a:gd name="connsiteY4" fmla="*/ 0 h 4292732"/>
              <a:gd name="connsiteX0" fmla="*/ 694009 w 3260535"/>
              <a:gd name="connsiteY0" fmla="*/ 0 h 4312135"/>
              <a:gd name="connsiteX1" fmla="*/ 3260535 w 3260535"/>
              <a:gd name="connsiteY1" fmla="*/ 661505 h 4312135"/>
              <a:gd name="connsiteX2" fmla="*/ 3053035 w 3260535"/>
              <a:gd name="connsiteY2" fmla="*/ 4312135 h 4312135"/>
              <a:gd name="connsiteX3" fmla="*/ 0 w 3260535"/>
              <a:gd name="connsiteY3" fmla="*/ 4292732 h 4312135"/>
              <a:gd name="connsiteX4" fmla="*/ 694009 w 3260535"/>
              <a:gd name="connsiteY4" fmla="*/ 0 h 4312135"/>
              <a:gd name="connsiteX0" fmla="*/ 694009 w 3053035"/>
              <a:gd name="connsiteY0" fmla="*/ 0 h 4312135"/>
              <a:gd name="connsiteX1" fmla="*/ 2917087 w 3053035"/>
              <a:gd name="connsiteY1" fmla="*/ 128731 h 4312135"/>
              <a:gd name="connsiteX2" fmla="*/ 3053035 w 3053035"/>
              <a:gd name="connsiteY2" fmla="*/ 4312135 h 4312135"/>
              <a:gd name="connsiteX3" fmla="*/ 0 w 3053035"/>
              <a:gd name="connsiteY3" fmla="*/ 4292732 h 4312135"/>
              <a:gd name="connsiteX4" fmla="*/ 694009 w 3053035"/>
              <a:gd name="connsiteY4" fmla="*/ 0 h 4312135"/>
              <a:gd name="connsiteX0" fmla="*/ 694009 w 3183003"/>
              <a:gd name="connsiteY0" fmla="*/ 32228 h 4344363"/>
              <a:gd name="connsiteX1" fmla="*/ 3183003 w 3183003"/>
              <a:gd name="connsiteY1" fmla="*/ 0 h 4344363"/>
              <a:gd name="connsiteX2" fmla="*/ 3053035 w 3183003"/>
              <a:gd name="connsiteY2" fmla="*/ 4344363 h 4344363"/>
              <a:gd name="connsiteX3" fmla="*/ 0 w 3183003"/>
              <a:gd name="connsiteY3" fmla="*/ 4324960 h 4344363"/>
              <a:gd name="connsiteX4" fmla="*/ 694009 w 3183003"/>
              <a:gd name="connsiteY4" fmla="*/ 32228 h 4344363"/>
              <a:gd name="connsiteX0" fmla="*/ 694009 w 3183003"/>
              <a:gd name="connsiteY0" fmla="*/ 32228 h 4666842"/>
              <a:gd name="connsiteX1" fmla="*/ 3183003 w 3183003"/>
              <a:gd name="connsiteY1" fmla="*/ 0 h 4666842"/>
              <a:gd name="connsiteX2" fmla="*/ 2904102 w 3183003"/>
              <a:gd name="connsiteY2" fmla="*/ 4666842 h 4666842"/>
              <a:gd name="connsiteX3" fmla="*/ 0 w 3183003"/>
              <a:gd name="connsiteY3" fmla="*/ 4324960 h 4666842"/>
              <a:gd name="connsiteX4" fmla="*/ 694009 w 3183003"/>
              <a:gd name="connsiteY4" fmla="*/ 32228 h 4666842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89063 w 3183003"/>
              <a:gd name="connsiteY2" fmla="*/ 4214167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15082 w 3183003"/>
              <a:gd name="connsiteY2" fmla="*/ 4302618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42888"/>
              <a:gd name="connsiteX1" fmla="*/ 3183003 w 3183003"/>
              <a:gd name="connsiteY1" fmla="*/ 0 h 4342888"/>
              <a:gd name="connsiteX2" fmla="*/ 2772647 w 3183003"/>
              <a:gd name="connsiteY2" fmla="*/ 4342888 h 4342888"/>
              <a:gd name="connsiteX3" fmla="*/ 0 w 3183003"/>
              <a:gd name="connsiteY3" fmla="*/ 4324960 h 4342888"/>
              <a:gd name="connsiteX4" fmla="*/ 694009 w 3183003"/>
              <a:gd name="connsiteY4" fmla="*/ 32228 h 4342888"/>
              <a:gd name="connsiteX0" fmla="*/ 694009 w 3304254"/>
              <a:gd name="connsiteY0" fmla="*/ 91646 h 4402306"/>
              <a:gd name="connsiteX1" fmla="*/ 3304254 w 3304254"/>
              <a:gd name="connsiteY1" fmla="*/ 0 h 4402306"/>
              <a:gd name="connsiteX2" fmla="*/ 2772647 w 3304254"/>
              <a:gd name="connsiteY2" fmla="*/ 4402306 h 4402306"/>
              <a:gd name="connsiteX3" fmla="*/ 0 w 3304254"/>
              <a:gd name="connsiteY3" fmla="*/ 4384378 h 4402306"/>
              <a:gd name="connsiteX4" fmla="*/ 694009 w 3304254"/>
              <a:gd name="connsiteY4" fmla="*/ 91646 h 4402306"/>
              <a:gd name="connsiteX0" fmla="*/ 694009 w 3454036"/>
              <a:gd name="connsiteY0" fmla="*/ 63524 h 4374184"/>
              <a:gd name="connsiteX1" fmla="*/ 3454036 w 3454036"/>
              <a:gd name="connsiteY1" fmla="*/ 0 h 4374184"/>
              <a:gd name="connsiteX2" fmla="*/ 2772647 w 3454036"/>
              <a:gd name="connsiteY2" fmla="*/ 4374184 h 4374184"/>
              <a:gd name="connsiteX3" fmla="*/ 0 w 3454036"/>
              <a:gd name="connsiteY3" fmla="*/ 4356256 h 4374184"/>
              <a:gd name="connsiteX4" fmla="*/ 694009 w 3454036"/>
              <a:gd name="connsiteY4" fmla="*/ 63524 h 4374184"/>
              <a:gd name="connsiteX0" fmla="*/ 694009 w 3454036"/>
              <a:gd name="connsiteY0" fmla="*/ 63524 h 4663454"/>
              <a:gd name="connsiteX1" fmla="*/ 3454036 w 3454036"/>
              <a:gd name="connsiteY1" fmla="*/ 0 h 4663454"/>
              <a:gd name="connsiteX2" fmla="*/ 2727639 w 3454036"/>
              <a:gd name="connsiteY2" fmla="*/ 4663454 h 4663454"/>
              <a:gd name="connsiteX3" fmla="*/ 0 w 3454036"/>
              <a:gd name="connsiteY3" fmla="*/ 4356256 h 4663454"/>
              <a:gd name="connsiteX4" fmla="*/ 694009 w 3454036"/>
              <a:gd name="connsiteY4" fmla="*/ 63524 h 4663454"/>
              <a:gd name="connsiteX0" fmla="*/ 694009 w 3454036"/>
              <a:gd name="connsiteY0" fmla="*/ 63524 h 4534734"/>
              <a:gd name="connsiteX1" fmla="*/ 3454036 w 3454036"/>
              <a:gd name="connsiteY1" fmla="*/ 0 h 4534734"/>
              <a:gd name="connsiteX2" fmla="*/ 2744054 w 3454036"/>
              <a:gd name="connsiteY2" fmla="*/ 4534734 h 4534734"/>
              <a:gd name="connsiteX3" fmla="*/ 0 w 3454036"/>
              <a:gd name="connsiteY3" fmla="*/ 4356256 h 4534734"/>
              <a:gd name="connsiteX4" fmla="*/ 694009 w 3454036"/>
              <a:gd name="connsiteY4" fmla="*/ 63524 h 4534734"/>
              <a:gd name="connsiteX0" fmla="*/ 694009 w 3454036"/>
              <a:gd name="connsiteY0" fmla="*/ 63524 h 4530968"/>
              <a:gd name="connsiteX1" fmla="*/ 3454036 w 3454036"/>
              <a:gd name="connsiteY1" fmla="*/ 0 h 4530968"/>
              <a:gd name="connsiteX2" fmla="*/ 2657926 w 3454036"/>
              <a:gd name="connsiteY2" fmla="*/ 4530968 h 4530968"/>
              <a:gd name="connsiteX3" fmla="*/ 0 w 3454036"/>
              <a:gd name="connsiteY3" fmla="*/ 4356256 h 4530968"/>
              <a:gd name="connsiteX4" fmla="*/ 694009 w 3454036"/>
              <a:gd name="connsiteY4" fmla="*/ 63524 h 4530968"/>
              <a:gd name="connsiteX0" fmla="*/ 694009 w 3454036"/>
              <a:gd name="connsiteY0" fmla="*/ 63524 h 4462636"/>
              <a:gd name="connsiteX1" fmla="*/ 3454036 w 3454036"/>
              <a:gd name="connsiteY1" fmla="*/ 0 h 4462636"/>
              <a:gd name="connsiteX2" fmla="*/ 2698667 w 3454036"/>
              <a:gd name="connsiteY2" fmla="*/ 4462636 h 4462636"/>
              <a:gd name="connsiteX3" fmla="*/ 0 w 3454036"/>
              <a:gd name="connsiteY3" fmla="*/ 4356256 h 4462636"/>
              <a:gd name="connsiteX4" fmla="*/ 694009 w 3454036"/>
              <a:gd name="connsiteY4" fmla="*/ 63524 h 4462636"/>
              <a:gd name="connsiteX0" fmla="*/ 694009 w 3454036"/>
              <a:gd name="connsiteY0" fmla="*/ 63524 h 4428455"/>
              <a:gd name="connsiteX1" fmla="*/ 3454036 w 3454036"/>
              <a:gd name="connsiteY1" fmla="*/ 0 h 4428455"/>
              <a:gd name="connsiteX2" fmla="*/ 2657016 w 3454036"/>
              <a:gd name="connsiteY2" fmla="*/ 4428455 h 4428455"/>
              <a:gd name="connsiteX3" fmla="*/ 0 w 3454036"/>
              <a:gd name="connsiteY3" fmla="*/ 4356256 h 4428455"/>
              <a:gd name="connsiteX4" fmla="*/ 694009 w 3454036"/>
              <a:gd name="connsiteY4" fmla="*/ 63524 h 4428455"/>
              <a:gd name="connsiteX0" fmla="*/ 694009 w 3454036"/>
              <a:gd name="connsiteY0" fmla="*/ 63524 h 4435957"/>
              <a:gd name="connsiteX1" fmla="*/ 3454036 w 3454036"/>
              <a:gd name="connsiteY1" fmla="*/ 0 h 4435957"/>
              <a:gd name="connsiteX2" fmla="*/ 2705228 w 3454036"/>
              <a:gd name="connsiteY2" fmla="*/ 4435957 h 4435957"/>
              <a:gd name="connsiteX3" fmla="*/ 0 w 3454036"/>
              <a:gd name="connsiteY3" fmla="*/ 4356256 h 4435957"/>
              <a:gd name="connsiteX4" fmla="*/ 694009 w 3454036"/>
              <a:gd name="connsiteY4" fmla="*/ 63524 h 4435957"/>
              <a:gd name="connsiteX0" fmla="*/ 694009 w 3350582"/>
              <a:gd name="connsiteY0" fmla="*/ 41081 h 4413514"/>
              <a:gd name="connsiteX1" fmla="*/ 3350582 w 3350582"/>
              <a:gd name="connsiteY1" fmla="*/ 0 h 4413514"/>
              <a:gd name="connsiteX2" fmla="*/ 2705228 w 3350582"/>
              <a:gd name="connsiteY2" fmla="*/ 4413514 h 4413514"/>
              <a:gd name="connsiteX3" fmla="*/ 0 w 3350582"/>
              <a:gd name="connsiteY3" fmla="*/ 4333813 h 4413514"/>
              <a:gd name="connsiteX4" fmla="*/ 694009 w 3350582"/>
              <a:gd name="connsiteY4" fmla="*/ 41081 h 4413514"/>
              <a:gd name="connsiteX0" fmla="*/ 694009 w 3407206"/>
              <a:gd name="connsiteY0" fmla="*/ 0 h 4372433"/>
              <a:gd name="connsiteX1" fmla="*/ 3407206 w 3407206"/>
              <a:gd name="connsiteY1" fmla="*/ 20721 h 4372433"/>
              <a:gd name="connsiteX2" fmla="*/ 2705228 w 3407206"/>
              <a:gd name="connsiteY2" fmla="*/ 4372433 h 4372433"/>
              <a:gd name="connsiteX3" fmla="*/ 0 w 3407206"/>
              <a:gd name="connsiteY3" fmla="*/ 4292732 h 4372433"/>
              <a:gd name="connsiteX4" fmla="*/ 694009 w 3407206"/>
              <a:gd name="connsiteY4" fmla="*/ 0 h 4372433"/>
              <a:gd name="connsiteX0" fmla="*/ 694009 w 3411412"/>
              <a:gd name="connsiteY0" fmla="*/ 0 h 4372433"/>
              <a:gd name="connsiteX1" fmla="*/ 3411412 w 3411412"/>
              <a:gd name="connsiteY1" fmla="*/ 47872 h 4372433"/>
              <a:gd name="connsiteX2" fmla="*/ 2705228 w 3411412"/>
              <a:gd name="connsiteY2" fmla="*/ 4372433 h 4372433"/>
              <a:gd name="connsiteX3" fmla="*/ 0 w 3411412"/>
              <a:gd name="connsiteY3" fmla="*/ 4292732 h 4372433"/>
              <a:gd name="connsiteX4" fmla="*/ 694009 w 3411412"/>
              <a:gd name="connsiteY4" fmla="*/ 0 h 4372433"/>
              <a:gd name="connsiteX0" fmla="*/ 694009 w 3411412"/>
              <a:gd name="connsiteY0" fmla="*/ 0 h 4346695"/>
              <a:gd name="connsiteX1" fmla="*/ 3411412 w 3411412"/>
              <a:gd name="connsiteY1" fmla="*/ 47872 h 4346695"/>
              <a:gd name="connsiteX2" fmla="*/ 2733320 w 3411412"/>
              <a:gd name="connsiteY2" fmla="*/ 4346695 h 4346695"/>
              <a:gd name="connsiteX3" fmla="*/ 0 w 3411412"/>
              <a:gd name="connsiteY3" fmla="*/ 4292732 h 4346695"/>
              <a:gd name="connsiteX4" fmla="*/ 694009 w 3411412"/>
              <a:gd name="connsiteY4" fmla="*/ 0 h 4346695"/>
              <a:gd name="connsiteX0" fmla="*/ 694009 w 3411412"/>
              <a:gd name="connsiteY0" fmla="*/ 0 h 4340134"/>
              <a:gd name="connsiteX1" fmla="*/ 3411412 w 3411412"/>
              <a:gd name="connsiteY1" fmla="*/ 47872 h 4340134"/>
              <a:gd name="connsiteX2" fmla="*/ 2706640 w 3411412"/>
              <a:gd name="connsiteY2" fmla="*/ 4340134 h 4340134"/>
              <a:gd name="connsiteX3" fmla="*/ 0 w 3411412"/>
              <a:gd name="connsiteY3" fmla="*/ 4292732 h 4340134"/>
              <a:gd name="connsiteX4" fmla="*/ 694009 w 3411412"/>
              <a:gd name="connsiteY4" fmla="*/ 0 h 4340134"/>
              <a:gd name="connsiteX0" fmla="*/ 694009 w 3411412"/>
              <a:gd name="connsiteY0" fmla="*/ 0 h 4352783"/>
              <a:gd name="connsiteX1" fmla="*/ 3411412 w 3411412"/>
              <a:gd name="connsiteY1" fmla="*/ 47872 h 4352783"/>
              <a:gd name="connsiteX2" fmla="*/ 2749233 w 3411412"/>
              <a:gd name="connsiteY2" fmla="*/ 4352783 h 4352783"/>
              <a:gd name="connsiteX3" fmla="*/ 0 w 3411412"/>
              <a:gd name="connsiteY3" fmla="*/ 4292732 h 4352783"/>
              <a:gd name="connsiteX4" fmla="*/ 694009 w 3411412"/>
              <a:gd name="connsiteY4" fmla="*/ 0 h 4352783"/>
              <a:gd name="connsiteX0" fmla="*/ 782492 w 3411412"/>
              <a:gd name="connsiteY0" fmla="*/ 0 h 4402847"/>
              <a:gd name="connsiteX1" fmla="*/ 3411412 w 3411412"/>
              <a:gd name="connsiteY1" fmla="*/ 97936 h 4402847"/>
              <a:gd name="connsiteX2" fmla="*/ 2749233 w 3411412"/>
              <a:gd name="connsiteY2" fmla="*/ 4402847 h 4402847"/>
              <a:gd name="connsiteX3" fmla="*/ 0 w 3411412"/>
              <a:gd name="connsiteY3" fmla="*/ 4342796 h 4402847"/>
              <a:gd name="connsiteX4" fmla="*/ 782492 w 3411412"/>
              <a:gd name="connsiteY4" fmla="*/ 0 h 4402847"/>
              <a:gd name="connsiteX0" fmla="*/ 935570 w 3411412"/>
              <a:gd name="connsiteY0" fmla="*/ 0 h 4450086"/>
              <a:gd name="connsiteX1" fmla="*/ 3411412 w 3411412"/>
              <a:gd name="connsiteY1" fmla="*/ 145175 h 4450086"/>
              <a:gd name="connsiteX2" fmla="*/ 2749233 w 3411412"/>
              <a:gd name="connsiteY2" fmla="*/ 4450086 h 4450086"/>
              <a:gd name="connsiteX3" fmla="*/ 0 w 3411412"/>
              <a:gd name="connsiteY3" fmla="*/ 4390035 h 4450086"/>
              <a:gd name="connsiteX4" fmla="*/ 935570 w 3411412"/>
              <a:gd name="connsiteY4" fmla="*/ 0 h 4450086"/>
              <a:gd name="connsiteX0" fmla="*/ 909832 w 3411412"/>
              <a:gd name="connsiteY0" fmla="*/ 0 h 4478179"/>
              <a:gd name="connsiteX1" fmla="*/ 3411412 w 3411412"/>
              <a:gd name="connsiteY1" fmla="*/ 173268 h 4478179"/>
              <a:gd name="connsiteX2" fmla="*/ 2749233 w 3411412"/>
              <a:gd name="connsiteY2" fmla="*/ 4478179 h 4478179"/>
              <a:gd name="connsiteX3" fmla="*/ 0 w 3411412"/>
              <a:gd name="connsiteY3" fmla="*/ 4418128 h 4478179"/>
              <a:gd name="connsiteX4" fmla="*/ 909832 w 3411412"/>
              <a:gd name="connsiteY4" fmla="*/ 0 h 4478179"/>
              <a:gd name="connsiteX0" fmla="*/ 777815 w 3279395"/>
              <a:gd name="connsiteY0" fmla="*/ 0 h 4478179"/>
              <a:gd name="connsiteX1" fmla="*/ 3279395 w 3279395"/>
              <a:gd name="connsiteY1" fmla="*/ 173268 h 4478179"/>
              <a:gd name="connsiteX2" fmla="*/ 2617216 w 3279395"/>
              <a:gd name="connsiteY2" fmla="*/ 4478179 h 4478179"/>
              <a:gd name="connsiteX3" fmla="*/ 0 w 3279395"/>
              <a:gd name="connsiteY3" fmla="*/ 4359181 h 4478179"/>
              <a:gd name="connsiteX4" fmla="*/ 777815 w 3279395"/>
              <a:gd name="connsiteY4" fmla="*/ 0 h 4478179"/>
              <a:gd name="connsiteX0" fmla="*/ 667801 w 3169381"/>
              <a:gd name="connsiteY0" fmla="*/ 0 h 4478179"/>
              <a:gd name="connsiteX1" fmla="*/ 3169381 w 3169381"/>
              <a:gd name="connsiteY1" fmla="*/ 173268 h 4478179"/>
              <a:gd name="connsiteX2" fmla="*/ 2507202 w 3169381"/>
              <a:gd name="connsiteY2" fmla="*/ 4478179 h 4478179"/>
              <a:gd name="connsiteX3" fmla="*/ 0 w 3169381"/>
              <a:gd name="connsiteY3" fmla="*/ 4310059 h 4478179"/>
              <a:gd name="connsiteX4" fmla="*/ 667801 w 3169381"/>
              <a:gd name="connsiteY4" fmla="*/ 0 h 4478179"/>
              <a:gd name="connsiteX0" fmla="*/ 695893 w 3197473"/>
              <a:gd name="connsiteY0" fmla="*/ 0 h 4478179"/>
              <a:gd name="connsiteX1" fmla="*/ 3197473 w 3197473"/>
              <a:gd name="connsiteY1" fmla="*/ 173268 h 4478179"/>
              <a:gd name="connsiteX2" fmla="*/ 2535294 w 3197473"/>
              <a:gd name="connsiteY2" fmla="*/ 4478179 h 4478179"/>
              <a:gd name="connsiteX3" fmla="*/ 0 w 3197473"/>
              <a:gd name="connsiteY3" fmla="*/ 4335798 h 4478179"/>
              <a:gd name="connsiteX4" fmla="*/ 695893 w 3197473"/>
              <a:gd name="connsiteY4" fmla="*/ 0 h 4478179"/>
              <a:gd name="connsiteX0" fmla="*/ 733339 w 3234919"/>
              <a:gd name="connsiteY0" fmla="*/ 0 h 4478179"/>
              <a:gd name="connsiteX1" fmla="*/ 3234919 w 3234919"/>
              <a:gd name="connsiteY1" fmla="*/ 173268 h 4478179"/>
              <a:gd name="connsiteX2" fmla="*/ 2572740 w 3234919"/>
              <a:gd name="connsiteY2" fmla="*/ 4478179 h 4478179"/>
              <a:gd name="connsiteX3" fmla="*/ 0 w 3234919"/>
              <a:gd name="connsiteY3" fmla="*/ 4328767 h 4478179"/>
              <a:gd name="connsiteX4" fmla="*/ 733339 w 3234919"/>
              <a:gd name="connsiteY4" fmla="*/ 0 h 4478179"/>
              <a:gd name="connsiteX0" fmla="*/ 733339 w 3234919"/>
              <a:gd name="connsiteY0" fmla="*/ 0 h 4501123"/>
              <a:gd name="connsiteX1" fmla="*/ 3234919 w 3234919"/>
              <a:gd name="connsiteY1" fmla="*/ 173268 h 4501123"/>
              <a:gd name="connsiteX2" fmla="*/ 2604097 w 3234919"/>
              <a:gd name="connsiteY2" fmla="*/ 4501123 h 4501123"/>
              <a:gd name="connsiteX3" fmla="*/ 0 w 3234919"/>
              <a:gd name="connsiteY3" fmla="*/ 4328767 h 4501123"/>
              <a:gd name="connsiteX4" fmla="*/ 733339 w 3234919"/>
              <a:gd name="connsiteY4" fmla="*/ 0 h 4501123"/>
              <a:gd name="connsiteX0" fmla="*/ 733339 w 3234919"/>
              <a:gd name="connsiteY0" fmla="*/ 0 h 4527802"/>
              <a:gd name="connsiteX1" fmla="*/ 3234919 w 3234919"/>
              <a:gd name="connsiteY1" fmla="*/ 173268 h 4527802"/>
              <a:gd name="connsiteX2" fmla="*/ 2597537 w 3234919"/>
              <a:gd name="connsiteY2" fmla="*/ 4527802 h 4527802"/>
              <a:gd name="connsiteX3" fmla="*/ 0 w 3234919"/>
              <a:gd name="connsiteY3" fmla="*/ 4328767 h 4527802"/>
              <a:gd name="connsiteX4" fmla="*/ 733339 w 3234919"/>
              <a:gd name="connsiteY4" fmla="*/ 0 h 4527802"/>
              <a:gd name="connsiteX0" fmla="*/ 733339 w 3234919"/>
              <a:gd name="connsiteY0" fmla="*/ 0 h 4532479"/>
              <a:gd name="connsiteX1" fmla="*/ 3234919 w 3234919"/>
              <a:gd name="connsiteY1" fmla="*/ 173268 h 4532479"/>
              <a:gd name="connsiteX2" fmla="*/ 2581152 w 3234919"/>
              <a:gd name="connsiteY2" fmla="*/ 4532479 h 4532479"/>
              <a:gd name="connsiteX3" fmla="*/ 0 w 3234919"/>
              <a:gd name="connsiteY3" fmla="*/ 4328767 h 4532479"/>
              <a:gd name="connsiteX4" fmla="*/ 733339 w 3234919"/>
              <a:gd name="connsiteY4" fmla="*/ 0 h 4532479"/>
              <a:gd name="connsiteX0" fmla="*/ 733339 w 3234919"/>
              <a:gd name="connsiteY0" fmla="*/ 0 h 4568512"/>
              <a:gd name="connsiteX1" fmla="*/ 3234919 w 3234919"/>
              <a:gd name="connsiteY1" fmla="*/ 173268 h 4568512"/>
              <a:gd name="connsiteX2" fmla="*/ 2541823 w 3234919"/>
              <a:gd name="connsiteY2" fmla="*/ 4568512 h 4568512"/>
              <a:gd name="connsiteX3" fmla="*/ 0 w 3234919"/>
              <a:gd name="connsiteY3" fmla="*/ 4328767 h 4568512"/>
              <a:gd name="connsiteX4" fmla="*/ 733339 w 3234919"/>
              <a:gd name="connsiteY4" fmla="*/ 0 h 4568512"/>
              <a:gd name="connsiteX0" fmla="*/ 733339 w 3234919"/>
              <a:gd name="connsiteY0" fmla="*/ 0 h 4577395"/>
              <a:gd name="connsiteX1" fmla="*/ 3234919 w 3234919"/>
              <a:gd name="connsiteY1" fmla="*/ 173268 h 4577395"/>
              <a:gd name="connsiteX2" fmla="*/ 2498288 w 3234919"/>
              <a:gd name="connsiteY2" fmla="*/ 4577395 h 4577395"/>
              <a:gd name="connsiteX3" fmla="*/ 0 w 3234919"/>
              <a:gd name="connsiteY3" fmla="*/ 4328767 h 4577395"/>
              <a:gd name="connsiteX4" fmla="*/ 733339 w 3234919"/>
              <a:gd name="connsiteY4" fmla="*/ 0 h 4577395"/>
              <a:gd name="connsiteX0" fmla="*/ 733339 w 3234919"/>
              <a:gd name="connsiteY0" fmla="*/ 0 h 4570835"/>
              <a:gd name="connsiteX1" fmla="*/ 3234919 w 3234919"/>
              <a:gd name="connsiteY1" fmla="*/ 173268 h 4570835"/>
              <a:gd name="connsiteX2" fmla="*/ 2471609 w 3234919"/>
              <a:gd name="connsiteY2" fmla="*/ 4570835 h 4570835"/>
              <a:gd name="connsiteX3" fmla="*/ 0 w 3234919"/>
              <a:gd name="connsiteY3" fmla="*/ 4328767 h 4570835"/>
              <a:gd name="connsiteX4" fmla="*/ 733339 w 3234919"/>
              <a:gd name="connsiteY4" fmla="*/ 0 h 4570835"/>
              <a:gd name="connsiteX0" fmla="*/ 733339 w 3234919"/>
              <a:gd name="connsiteY0" fmla="*/ 0 h 4518418"/>
              <a:gd name="connsiteX1" fmla="*/ 3234919 w 3234919"/>
              <a:gd name="connsiteY1" fmla="*/ 173268 h 4518418"/>
              <a:gd name="connsiteX2" fmla="*/ 2506261 w 3234919"/>
              <a:gd name="connsiteY2" fmla="*/ 4518418 h 4518418"/>
              <a:gd name="connsiteX3" fmla="*/ 0 w 3234919"/>
              <a:gd name="connsiteY3" fmla="*/ 4328767 h 4518418"/>
              <a:gd name="connsiteX4" fmla="*/ 733339 w 3234919"/>
              <a:gd name="connsiteY4" fmla="*/ 0 h 4518418"/>
              <a:gd name="connsiteX0" fmla="*/ 733339 w 3234919"/>
              <a:gd name="connsiteY0" fmla="*/ 0 h 4512800"/>
              <a:gd name="connsiteX1" fmla="*/ 3234919 w 3234919"/>
              <a:gd name="connsiteY1" fmla="*/ 173268 h 4512800"/>
              <a:gd name="connsiteX2" fmla="*/ 2501114 w 3234919"/>
              <a:gd name="connsiteY2" fmla="*/ 4512800 h 4512800"/>
              <a:gd name="connsiteX3" fmla="*/ 0 w 3234919"/>
              <a:gd name="connsiteY3" fmla="*/ 4328767 h 4512800"/>
              <a:gd name="connsiteX4" fmla="*/ 733339 w 3234919"/>
              <a:gd name="connsiteY4" fmla="*/ 0 h 4512800"/>
              <a:gd name="connsiteX0" fmla="*/ 712278 w 3234919"/>
              <a:gd name="connsiteY0" fmla="*/ 0 h 4524508"/>
              <a:gd name="connsiteX1" fmla="*/ 3234919 w 3234919"/>
              <a:gd name="connsiteY1" fmla="*/ 184976 h 4524508"/>
              <a:gd name="connsiteX2" fmla="*/ 2501114 w 3234919"/>
              <a:gd name="connsiteY2" fmla="*/ 4524508 h 4524508"/>
              <a:gd name="connsiteX3" fmla="*/ 0 w 3234919"/>
              <a:gd name="connsiteY3" fmla="*/ 4340475 h 4524508"/>
              <a:gd name="connsiteX4" fmla="*/ 712278 w 3234919"/>
              <a:gd name="connsiteY4" fmla="*/ 0 h 4524508"/>
              <a:gd name="connsiteX0" fmla="*/ 696835 w 3234919"/>
              <a:gd name="connsiteY0" fmla="*/ 0 h 4541363"/>
              <a:gd name="connsiteX1" fmla="*/ 3234919 w 3234919"/>
              <a:gd name="connsiteY1" fmla="*/ 201831 h 4541363"/>
              <a:gd name="connsiteX2" fmla="*/ 2501114 w 3234919"/>
              <a:gd name="connsiteY2" fmla="*/ 4541363 h 4541363"/>
              <a:gd name="connsiteX3" fmla="*/ 0 w 3234919"/>
              <a:gd name="connsiteY3" fmla="*/ 4357330 h 4541363"/>
              <a:gd name="connsiteX4" fmla="*/ 696835 w 3234919"/>
              <a:gd name="connsiteY4" fmla="*/ 0 h 4541363"/>
              <a:gd name="connsiteX0" fmla="*/ 652039 w 3190123"/>
              <a:gd name="connsiteY0" fmla="*/ 0 h 4541363"/>
              <a:gd name="connsiteX1" fmla="*/ 3190123 w 3190123"/>
              <a:gd name="connsiteY1" fmla="*/ 201831 h 4541363"/>
              <a:gd name="connsiteX2" fmla="*/ 2456318 w 3190123"/>
              <a:gd name="connsiteY2" fmla="*/ 4541363 h 4541363"/>
              <a:gd name="connsiteX3" fmla="*/ 0 w 3190123"/>
              <a:gd name="connsiteY3" fmla="*/ 4390108 h 4541363"/>
              <a:gd name="connsiteX4" fmla="*/ 652039 w 3190123"/>
              <a:gd name="connsiteY4" fmla="*/ 0 h 4541363"/>
              <a:gd name="connsiteX0" fmla="*/ 682126 w 3220210"/>
              <a:gd name="connsiteY0" fmla="*/ 0 h 4541363"/>
              <a:gd name="connsiteX1" fmla="*/ 3220210 w 3220210"/>
              <a:gd name="connsiteY1" fmla="*/ 201831 h 4541363"/>
              <a:gd name="connsiteX2" fmla="*/ 2486405 w 3220210"/>
              <a:gd name="connsiteY2" fmla="*/ 4541363 h 4541363"/>
              <a:gd name="connsiteX3" fmla="*/ 0 w 3220210"/>
              <a:gd name="connsiteY3" fmla="*/ 4373382 h 4541363"/>
              <a:gd name="connsiteX4" fmla="*/ 682126 w 3220210"/>
              <a:gd name="connsiteY4" fmla="*/ 0 h 4541363"/>
              <a:gd name="connsiteX0" fmla="*/ 714231 w 3252315"/>
              <a:gd name="connsiteY0" fmla="*/ 0 h 4541363"/>
              <a:gd name="connsiteX1" fmla="*/ 3252315 w 3252315"/>
              <a:gd name="connsiteY1" fmla="*/ 201831 h 4541363"/>
              <a:gd name="connsiteX2" fmla="*/ 2518510 w 3252315"/>
              <a:gd name="connsiteY2" fmla="*/ 4541363 h 4541363"/>
              <a:gd name="connsiteX3" fmla="*/ 0 w 3252315"/>
              <a:gd name="connsiteY3" fmla="*/ 4402796 h 4541363"/>
              <a:gd name="connsiteX4" fmla="*/ 714231 w 3252315"/>
              <a:gd name="connsiteY4" fmla="*/ 0 h 4541363"/>
              <a:gd name="connsiteX0" fmla="*/ 714231 w 3217418"/>
              <a:gd name="connsiteY0" fmla="*/ 0 h 4541363"/>
              <a:gd name="connsiteX1" fmla="*/ 3217418 w 3217418"/>
              <a:gd name="connsiteY1" fmla="*/ 215013 h 4541363"/>
              <a:gd name="connsiteX2" fmla="*/ 2518510 w 3217418"/>
              <a:gd name="connsiteY2" fmla="*/ 4541363 h 4541363"/>
              <a:gd name="connsiteX3" fmla="*/ 0 w 3217418"/>
              <a:gd name="connsiteY3" fmla="*/ 4402796 h 4541363"/>
              <a:gd name="connsiteX4" fmla="*/ 714231 w 3217418"/>
              <a:gd name="connsiteY4" fmla="*/ 0 h 4541363"/>
              <a:gd name="connsiteX0" fmla="*/ 714231 w 3178269"/>
              <a:gd name="connsiteY0" fmla="*/ 0 h 4541363"/>
              <a:gd name="connsiteX1" fmla="*/ 3178269 w 3178269"/>
              <a:gd name="connsiteY1" fmla="*/ 213301 h 4541363"/>
              <a:gd name="connsiteX2" fmla="*/ 2518510 w 3178269"/>
              <a:gd name="connsiteY2" fmla="*/ 4541363 h 4541363"/>
              <a:gd name="connsiteX3" fmla="*/ 0 w 3178269"/>
              <a:gd name="connsiteY3" fmla="*/ 4402796 h 4541363"/>
              <a:gd name="connsiteX4" fmla="*/ 714231 w 3178269"/>
              <a:gd name="connsiteY4" fmla="*/ 0 h 4541363"/>
              <a:gd name="connsiteX0" fmla="*/ 714231 w 3198272"/>
              <a:gd name="connsiteY0" fmla="*/ 0 h 4541363"/>
              <a:gd name="connsiteX1" fmla="*/ 3198272 w 3198272"/>
              <a:gd name="connsiteY1" fmla="*/ 204370 h 4541363"/>
              <a:gd name="connsiteX2" fmla="*/ 2518510 w 3198272"/>
              <a:gd name="connsiteY2" fmla="*/ 4541363 h 4541363"/>
              <a:gd name="connsiteX3" fmla="*/ 0 w 3198272"/>
              <a:gd name="connsiteY3" fmla="*/ 4402796 h 4541363"/>
              <a:gd name="connsiteX4" fmla="*/ 714231 w 3198272"/>
              <a:gd name="connsiteY4" fmla="*/ 0 h 454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8272" h="4541363">
                <a:moveTo>
                  <a:pt x="714231" y="0"/>
                </a:moveTo>
                <a:lnTo>
                  <a:pt x="3198272" y="204370"/>
                </a:lnTo>
                <a:lnTo>
                  <a:pt x="2518510" y="4541363"/>
                </a:lnTo>
                <a:lnTo>
                  <a:pt x="0" y="4402796"/>
                </a:lnTo>
                <a:lnTo>
                  <a:pt x="714231" y="0"/>
                </a:lnTo>
                <a:close/>
              </a:path>
            </a:pathLst>
          </a:custGeom>
          <a:solidFill>
            <a:schemeClr val="bg2"/>
          </a:solidFill>
          <a:scene3d>
            <a:camera prst="orthographicFront">
              <a:rot lat="1800000" lon="3000000" rev="1200000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 rot="18749774">
            <a:off x="3749936" y="2696168"/>
            <a:ext cx="3252315" cy="4541363"/>
          </a:xfrm>
          <a:custGeom>
            <a:avLst/>
            <a:gdLst>
              <a:gd name="connsiteX0" fmla="*/ 0 w 4089398"/>
              <a:gd name="connsiteY0" fmla="*/ 0 h 3098800"/>
              <a:gd name="connsiteX1" fmla="*/ 4089398 w 4089398"/>
              <a:gd name="connsiteY1" fmla="*/ 0 h 3098800"/>
              <a:gd name="connsiteX2" fmla="*/ 4089398 w 4089398"/>
              <a:gd name="connsiteY2" fmla="*/ 3098800 h 3098800"/>
              <a:gd name="connsiteX3" fmla="*/ 0 w 4089398"/>
              <a:gd name="connsiteY3" fmla="*/ 3098800 h 3098800"/>
              <a:gd name="connsiteX4" fmla="*/ 0 w 4089398"/>
              <a:gd name="connsiteY4" fmla="*/ 0 h 3098800"/>
              <a:gd name="connsiteX0" fmla="*/ 76019 w 4165417"/>
              <a:gd name="connsiteY0" fmla="*/ 0 h 3850538"/>
              <a:gd name="connsiteX1" fmla="*/ 4165417 w 4165417"/>
              <a:gd name="connsiteY1" fmla="*/ 0 h 3850538"/>
              <a:gd name="connsiteX2" fmla="*/ 4165417 w 4165417"/>
              <a:gd name="connsiteY2" fmla="*/ 3098800 h 3850538"/>
              <a:gd name="connsiteX3" fmla="*/ 0 w 4165417"/>
              <a:gd name="connsiteY3" fmla="*/ 3850538 h 3850538"/>
              <a:gd name="connsiteX4" fmla="*/ 76019 w 4165417"/>
              <a:gd name="connsiteY4" fmla="*/ 0 h 3850538"/>
              <a:gd name="connsiteX0" fmla="*/ 252573 w 4341971"/>
              <a:gd name="connsiteY0" fmla="*/ 0 h 4187989"/>
              <a:gd name="connsiteX1" fmla="*/ 4341971 w 4341971"/>
              <a:gd name="connsiteY1" fmla="*/ 0 h 4187989"/>
              <a:gd name="connsiteX2" fmla="*/ 4341971 w 4341971"/>
              <a:gd name="connsiteY2" fmla="*/ 3098800 h 4187989"/>
              <a:gd name="connsiteX3" fmla="*/ 0 w 4341971"/>
              <a:gd name="connsiteY3" fmla="*/ 4187989 h 4187989"/>
              <a:gd name="connsiteX4" fmla="*/ 252573 w 4341971"/>
              <a:gd name="connsiteY4" fmla="*/ 0 h 4187989"/>
              <a:gd name="connsiteX0" fmla="*/ 363529 w 4341971"/>
              <a:gd name="connsiteY0" fmla="*/ 0 h 4258643"/>
              <a:gd name="connsiteX1" fmla="*/ 4341971 w 4341971"/>
              <a:gd name="connsiteY1" fmla="*/ 70654 h 4258643"/>
              <a:gd name="connsiteX2" fmla="*/ 4341971 w 4341971"/>
              <a:gd name="connsiteY2" fmla="*/ 3169454 h 4258643"/>
              <a:gd name="connsiteX3" fmla="*/ 0 w 4341971"/>
              <a:gd name="connsiteY3" fmla="*/ 4258643 h 4258643"/>
              <a:gd name="connsiteX4" fmla="*/ 363529 w 4341971"/>
              <a:gd name="connsiteY4" fmla="*/ 0 h 4258643"/>
              <a:gd name="connsiteX0" fmla="*/ 530637 w 4341971"/>
              <a:gd name="connsiteY0" fmla="*/ 0 h 4256729"/>
              <a:gd name="connsiteX1" fmla="*/ 4341971 w 4341971"/>
              <a:gd name="connsiteY1" fmla="*/ 68740 h 4256729"/>
              <a:gd name="connsiteX2" fmla="*/ 4341971 w 4341971"/>
              <a:gd name="connsiteY2" fmla="*/ 3167540 h 4256729"/>
              <a:gd name="connsiteX3" fmla="*/ 0 w 4341971"/>
              <a:gd name="connsiteY3" fmla="*/ 4256729 h 4256729"/>
              <a:gd name="connsiteX4" fmla="*/ 530637 w 4341971"/>
              <a:gd name="connsiteY4" fmla="*/ 0 h 4256729"/>
              <a:gd name="connsiteX0" fmla="*/ 582615 w 4341971"/>
              <a:gd name="connsiteY0" fmla="*/ 0 h 4335355"/>
              <a:gd name="connsiteX1" fmla="*/ 4341971 w 4341971"/>
              <a:gd name="connsiteY1" fmla="*/ 147366 h 4335355"/>
              <a:gd name="connsiteX2" fmla="*/ 4341971 w 4341971"/>
              <a:gd name="connsiteY2" fmla="*/ 3246166 h 4335355"/>
              <a:gd name="connsiteX3" fmla="*/ 0 w 4341971"/>
              <a:gd name="connsiteY3" fmla="*/ 4335355 h 4335355"/>
              <a:gd name="connsiteX4" fmla="*/ 582615 w 4341971"/>
              <a:gd name="connsiteY4" fmla="*/ 0 h 4335355"/>
              <a:gd name="connsiteX0" fmla="*/ 535816 w 4341971"/>
              <a:gd name="connsiteY0" fmla="*/ 0 h 4375155"/>
              <a:gd name="connsiteX1" fmla="*/ 4341971 w 4341971"/>
              <a:gd name="connsiteY1" fmla="*/ 187166 h 4375155"/>
              <a:gd name="connsiteX2" fmla="*/ 4341971 w 4341971"/>
              <a:gd name="connsiteY2" fmla="*/ 3285966 h 4375155"/>
              <a:gd name="connsiteX3" fmla="*/ 0 w 4341971"/>
              <a:gd name="connsiteY3" fmla="*/ 4375155 h 4375155"/>
              <a:gd name="connsiteX4" fmla="*/ 535816 w 4341971"/>
              <a:gd name="connsiteY4" fmla="*/ 0 h 4375155"/>
              <a:gd name="connsiteX0" fmla="*/ 546111 w 4341971"/>
              <a:gd name="connsiteY0" fmla="*/ 0 h 4363918"/>
              <a:gd name="connsiteX1" fmla="*/ 4341971 w 4341971"/>
              <a:gd name="connsiteY1" fmla="*/ 175929 h 4363918"/>
              <a:gd name="connsiteX2" fmla="*/ 4341971 w 4341971"/>
              <a:gd name="connsiteY2" fmla="*/ 3274729 h 4363918"/>
              <a:gd name="connsiteX3" fmla="*/ 0 w 4341971"/>
              <a:gd name="connsiteY3" fmla="*/ 4363918 h 4363918"/>
              <a:gd name="connsiteX4" fmla="*/ 546111 w 4341971"/>
              <a:gd name="connsiteY4" fmla="*/ 0 h 4363918"/>
              <a:gd name="connsiteX0" fmla="*/ 577467 w 4341971"/>
              <a:gd name="connsiteY0" fmla="*/ 0 h 4340974"/>
              <a:gd name="connsiteX1" fmla="*/ 4341971 w 4341971"/>
              <a:gd name="connsiteY1" fmla="*/ 152985 h 4340974"/>
              <a:gd name="connsiteX2" fmla="*/ 4341971 w 4341971"/>
              <a:gd name="connsiteY2" fmla="*/ 3251785 h 4340974"/>
              <a:gd name="connsiteX3" fmla="*/ 0 w 4341971"/>
              <a:gd name="connsiteY3" fmla="*/ 4340974 h 4340974"/>
              <a:gd name="connsiteX4" fmla="*/ 577467 w 4341971"/>
              <a:gd name="connsiteY4" fmla="*/ 0 h 4340974"/>
              <a:gd name="connsiteX0" fmla="*/ 578409 w 4341971"/>
              <a:gd name="connsiteY0" fmla="*/ 0 h 4362506"/>
              <a:gd name="connsiteX1" fmla="*/ 4341971 w 4341971"/>
              <a:gd name="connsiteY1" fmla="*/ 174517 h 4362506"/>
              <a:gd name="connsiteX2" fmla="*/ 4341971 w 4341971"/>
              <a:gd name="connsiteY2" fmla="*/ 3273317 h 4362506"/>
              <a:gd name="connsiteX3" fmla="*/ 0 w 4341971"/>
              <a:gd name="connsiteY3" fmla="*/ 4362506 h 4362506"/>
              <a:gd name="connsiteX4" fmla="*/ 578409 w 4341971"/>
              <a:gd name="connsiteY4" fmla="*/ 0 h 4362506"/>
              <a:gd name="connsiteX0" fmla="*/ 540964 w 4341971"/>
              <a:gd name="connsiteY0" fmla="*/ 0 h 4369537"/>
              <a:gd name="connsiteX1" fmla="*/ 4341971 w 4341971"/>
              <a:gd name="connsiteY1" fmla="*/ 181548 h 4369537"/>
              <a:gd name="connsiteX2" fmla="*/ 4341971 w 4341971"/>
              <a:gd name="connsiteY2" fmla="*/ 3280348 h 4369537"/>
              <a:gd name="connsiteX3" fmla="*/ 0 w 4341971"/>
              <a:gd name="connsiteY3" fmla="*/ 4369537 h 4369537"/>
              <a:gd name="connsiteX4" fmla="*/ 540964 w 4341971"/>
              <a:gd name="connsiteY4" fmla="*/ 0 h 4369537"/>
              <a:gd name="connsiteX0" fmla="*/ 584530 w 4385537"/>
              <a:gd name="connsiteY0" fmla="*/ 0 h 4502464"/>
              <a:gd name="connsiteX1" fmla="*/ 4385537 w 4385537"/>
              <a:gd name="connsiteY1" fmla="*/ 181548 h 4502464"/>
              <a:gd name="connsiteX2" fmla="*/ 4385537 w 4385537"/>
              <a:gd name="connsiteY2" fmla="*/ 3280348 h 4502464"/>
              <a:gd name="connsiteX3" fmla="*/ 0 w 4385537"/>
              <a:gd name="connsiteY3" fmla="*/ 4502464 h 4502464"/>
              <a:gd name="connsiteX4" fmla="*/ 584530 w 4385537"/>
              <a:gd name="connsiteY4" fmla="*/ 0 h 4502464"/>
              <a:gd name="connsiteX0" fmla="*/ 676716 w 4477723"/>
              <a:gd name="connsiteY0" fmla="*/ 0 h 4390567"/>
              <a:gd name="connsiteX1" fmla="*/ 4477723 w 4477723"/>
              <a:gd name="connsiteY1" fmla="*/ 181548 h 4390567"/>
              <a:gd name="connsiteX2" fmla="*/ 4477723 w 4477723"/>
              <a:gd name="connsiteY2" fmla="*/ 3280348 h 4390567"/>
              <a:gd name="connsiteX3" fmla="*/ 0 w 4477723"/>
              <a:gd name="connsiteY3" fmla="*/ 4390567 h 4390567"/>
              <a:gd name="connsiteX4" fmla="*/ 676716 w 4477723"/>
              <a:gd name="connsiteY4" fmla="*/ 0 h 4390567"/>
              <a:gd name="connsiteX0" fmla="*/ 618649 w 4419656"/>
              <a:gd name="connsiteY0" fmla="*/ 0 h 4296027"/>
              <a:gd name="connsiteX1" fmla="*/ 4419656 w 4419656"/>
              <a:gd name="connsiteY1" fmla="*/ 181548 h 4296027"/>
              <a:gd name="connsiteX2" fmla="*/ 4419656 w 4419656"/>
              <a:gd name="connsiteY2" fmla="*/ 3280348 h 4296027"/>
              <a:gd name="connsiteX3" fmla="*/ 0 w 4419656"/>
              <a:gd name="connsiteY3" fmla="*/ 4296027 h 4296027"/>
              <a:gd name="connsiteX4" fmla="*/ 618649 w 4419656"/>
              <a:gd name="connsiteY4" fmla="*/ 0 h 4296027"/>
              <a:gd name="connsiteX0" fmla="*/ 644857 w 4445864"/>
              <a:gd name="connsiteY0" fmla="*/ 0 h 4278701"/>
              <a:gd name="connsiteX1" fmla="*/ 4445864 w 4445864"/>
              <a:gd name="connsiteY1" fmla="*/ 181548 h 4278701"/>
              <a:gd name="connsiteX2" fmla="*/ 4445864 w 4445864"/>
              <a:gd name="connsiteY2" fmla="*/ 3280348 h 4278701"/>
              <a:gd name="connsiteX3" fmla="*/ 0 w 4445864"/>
              <a:gd name="connsiteY3" fmla="*/ 4278701 h 4278701"/>
              <a:gd name="connsiteX4" fmla="*/ 644857 w 4445864"/>
              <a:gd name="connsiteY4" fmla="*/ 0 h 4278701"/>
              <a:gd name="connsiteX0" fmla="*/ 677625 w 4478632"/>
              <a:gd name="connsiteY0" fmla="*/ 0 h 4288055"/>
              <a:gd name="connsiteX1" fmla="*/ 4478632 w 4478632"/>
              <a:gd name="connsiteY1" fmla="*/ 181548 h 4288055"/>
              <a:gd name="connsiteX2" fmla="*/ 4478632 w 4478632"/>
              <a:gd name="connsiteY2" fmla="*/ 3280348 h 4288055"/>
              <a:gd name="connsiteX3" fmla="*/ 0 w 4478632"/>
              <a:gd name="connsiteY3" fmla="*/ 4288055 h 4288055"/>
              <a:gd name="connsiteX4" fmla="*/ 677625 w 4478632"/>
              <a:gd name="connsiteY4" fmla="*/ 0 h 4288055"/>
              <a:gd name="connsiteX0" fmla="*/ 730043 w 4478632"/>
              <a:gd name="connsiteY0" fmla="*/ 0 h 4253403"/>
              <a:gd name="connsiteX1" fmla="*/ 4478632 w 4478632"/>
              <a:gd name="connsiteY1" fmla="*/ 146896 h 4253403"/>
              <a:gd name="connsiteX2" fmla="*/ 4478632 w 4478632"/>
              <a:gd name="connsiteY2" fmla="*/ 3245696 h 4253403"/>
              <a:gd name="connsiteX3" fmla="*/ 0 w 4478632"/>
              <a:gd name="connsiteY3" fmla="*/ 4253403 h 4253403"/>
              <a:gd name="connsiteX4" fmla="*/ 730043 w 4478632"/>
              <a:gd name="connsiteY4" fmla="*/ 0 h 4253403"/>
              <a:gd name="connsiteX0" fmla="*/ 694009 w 4478632"/>
              <a:gd name="connsiteY0" fmla="*/ 0 h 4292732"/>
              <a:gd name="connsiteX1" fmla="*/ 4478632 w 4478632"/>
              <a:gd name="connsiteY1" fmla="*/ 18622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442023 w 4478632"/>
              <a:gd name="connsiteY1" fmla="*/ 1197984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260535 w 4478632"/>
              <a:gd name="connsiteY1" fmla="*/ 66150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3427113"/>
              <a:gd name="connsiteY0" fmla="*/ 0 h 4292732"/>
              <a:gd name="connsiteX1" fmla="*/ 3260535 w 3427113"/>
              <a:gd name="connsiteY1" fmla="*/ 661505 h 4292732"/>
              <a:gd name="connsiteX2" fmla="*/ 3427113 w 3427113"/>
              <a:gd name="connsiteY2" fmla="*/ 4021074 h 4292732"/>
              <a:gd name="connsiteX3" fmla="*/ 0 w 3427113"/>
              <a:gd name="connsiteY3" fmla="*/ 4292732 h 4292732"/>
              <a:gd name="connsiteX4" fmla="*/ 694009 w 3427113"/>
              <a:gd name="connsiteY4" fmla="*/ 0 h 4292732"/>
              <a:gd name="connsiteX0" fmla="*/ 694009 w 3260535"/>
              <a:gd name="connsiteY0" fmla="*/ 0 h 4312135"/>
              <a:gd name="connsiteX1" fmla="*/ 3260535 w 3260535"/>
              <a:gd name="connsiteY1" fmla="*/ 661505 h 4312135"/>
              <a:gd name="connsiteX2" fmla="*/ 3053035 w 3260535"/>
              <a:gd name="connsiteY2" fmla="*/ 4312135 h 4312135"/>
              <a:gd name="connsiteX3" fmla="*/ 0 w 3260535"/>
              <a:gd name="connsiteY3" fmla="*/ 4292732 h 4312135"/>
              <a:gd name="connsiteX4" fmla="*/ 694009 w 3260535"/>
              <a:gd name="connsiteY4" fmla="*/ 0 h 4312135"/>
              <a:gd name="connsiteX0" fmla="*/ 694009 w 3053035"/>
              <a:gd name="connsiteY0" fmla="*/ 0 h 4312135"/>
              <a:gd name="connsiteX1" fmla="*/ 2917087 w 3053035"/>
              <a:gd name="connsiteY1" fmla="*/ 128731 h 4312135"/>
              <a:gd name="connsiteX2" fmla="*/ 3053035 w 3053035"/>
              <a:gd name="connsiteY2" fmla="*/ 4312135 h 4312135"/>
              <a:gd name="connsiteX3" fmla="*/ 0 w 3053035"/>
              <a:gd name="connsiteY3" fmla="*/ 4292732 h 4312135"/>
              <a:gd name="connsiteX4" fmla="*/ 694009 w 3053035"/>
              <a:gd name="connsiteY4" fmla="*/ 0 h 4312135"/>
              <a:gd name="connsiteX0" fmla="*/ 694009 w 3183003"/>
              <a:gd name="connsiteY0" fmla="*/ 32228 h 4344363"/>
              <a:gd name="connsiteX1" fmla="*/ 3183003 w 3183003"/>
              <a:gd name="connsiteY1" fmla="*/ 0 h 4344363"/>
              <a:gd name="connsiteX2" fmla="*/ 3053035 w 3183003"/>
              <a:gd name="connsiteY2" fmla="*/ 4344363 h 4344363"/>
              <a:gd name="connsiteX3" fmla="*/ 0 w 3183003"/>
              <a:gd name="connsiteY3" fmla="*/ 4324960 h 4344363"/>
              <a:gd name="connsiteX4" fmla="*/ 694009 w 3183003"/>
              <a:gd name="connsiteY4" fmla="*/ 32228 h 4344363"/>
              <a:gd name="connsiteX0" fmla="*/ 694009 w 3183003"/>
              <a:gd name="connsiteY0" fmla="*/ 32228 h 4666842"/>
              <a:gd name="connsiteX1" fmla="*/ 3183003 w 3183003"/>
              <a:gd name="connsiteY1" fmla="*/ 0 h 4666842"/>
              <a:gd name="connsiteX2" fmla="*/ 2904102 w 3183003"/>
              <a:gd name="connsiteY2" fmla="*/ 4666842 h 4666842"/>
              <a:gd name="connsiteX3" fmla="*/ 0 w 3183003"/>
              <a:gd name="connsiteY3" fmla="*/ 4324960 h 4666842"/>
              <a:gd name="connsiteX4" fmla="*/ 694009 w 3183003"/>
              <a:gd name="connsiteY4" fmla="*/ 32228 h 4666842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89063 w 3183003"/>
              <a:gd name="connsiteY2" fmla="*/ 4214167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15082 w 3183003"/>
              <a:gd name="connsiteY2" fmla="*/ 4302618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42888"/>
              <a:gd name="connsiteX1" fmla="*/ 3183003 w 3183003"/>
              <a:gd name="connsiteY1" fmla="*/ 0 h 4342888"/>
              <a:gd name="connsiteX2" fmla="*/ 2772647 w 3183003"/>
              <a:gd name="connsiteY2" fmla="*/ 4342888 h 4342888"/>
              <a:gd name="connsiteX3" fmla="*/ 0 w 3183003"/>
              <a:gd name="connsiteY3" fmla="*/ 4324960 h 4342888"/>
              <a:gd name="connsiteX4" fmla="*/ 694009 w 3183003"/>
              <a:gd name="connsiteY4" fmla="*/ 32228 h 4342888"/>
              <a:gd name="connsiteX0" fmla="*/ 694009 w 3304254"/>
              <a:gd name="connsiteY0" fmla="*/ 91646 h 4402306"/>
              <a:gd name="connsiteX1" fmla="*/ 3304254 w 3304254"/>
              <a:gd name="connsiteY1" fmla="*/ 0 h 4402306"/>
              <a:gd name="connsiteX2" fmla="*/ 2772647 w 3304254"/>
              <a:gd name="connsiteY2" fmla="*/ 4402306 h 4402306"/>
              <a:gd name="connsiteX3" fmla="*/ 0 w 3304254"/>
              <a:gd name="connsiteY3" fmla="*/ 4384378 h 4402306"/>
              <a:gd name="connsiteX4" fmla="*/ 694009 w 3304254"/>
              <a:gd name="connsiteY4" fmla="*/ 91646 h 4402306"/>
              <a:gd name="connsiteX0" fmla="*/ 694009 w 3454036"/>
              <a:gd name="connsiteY0" fmla="*/ 63524 h 4374184"/>
              <a:gd name="connsiteX1" fmla="*/ 3454036 w 3454036"/>
              <a:gd name="connsiteY1" fmla="*/ 0 h 4374184"/>
              <a:gd name="connsiteX2" fmla="*/ 2772647 w 3454036"/>
              <a:gd name="connsiteY2" fmla="*/ 4374184 h 4374184"/>
              <a:gd name="connsiteX3" fmla="*/ 0 w 3454036"/>
              <a:gd name="connsiteY3" fmla="*/ 4356256 h 4374184"/>
              <a:gd name="connsiteX4" fmla="*/ 694009 w 3454036"/>
              <a:gd name="connsiteY4" fmla="*/ 63524 h 4374184"/>
              <a:gd name="connsiteX0" fmla="*/ 694009 w 3454036"/>
              <a:gd name="connsiteY0" fmla="*/ 63524 h 4663454"/>
              <a:gd name="connsiteX1" fmla="*/ 3454036 w 3454036"/>
              <a:gd name="connsiteY1" fmla="*/ 0 h 4663454"/>
              <a:gd name="connsiteX2" fmla="*/ 2727639 w 3454036"/>
              <a:gd name="connsiteY2" fmla="*/ 4663454 h 4663454"/>
              <a:gd name="connsiteX3" fmla="*/ 0 w 3454036"/>
              <a:gd name="connsiteY3" fmla="*/ 4356256 h 4663454"/>
              <a:gd name="connsiteX4" fmla="*/ 694009 w 3454036"/>
              <a:gd name="connsiteY4" fmla="*/ 63524 h 4663454"/>
              <a:gd name="connsiteX0" fmla="*/ 694009 w 3454036"/>
              <a:gd name="connsiteY0" fmla="*/ 63524 h 4534734"/>
              <a:gd name="connsiteX1" fmla="*/ 3454036 w 3454036"/>
              <a:gd name="connsiteY1" fmla="*/ 0 h 4534734"/>
              <a:gd name="connsiteX2" fmla="*/ 2744054 w 3454036"/>
              <a:gd name="connsiteY2" fmla="*/ 4534734 h 4534734"/>
              <a:gd name="connsiteX3" fmla="*/ 0 w 3454036"/>
              <a:gd name="connsiteY3" fmla="*/ 4356256 h 4534734"/>
              <a:gd name="connsiteX4" fmla="*/ 694009 w 3454036"/>
              <a:gd name="connsiteY4" fmla="*/ 63524 h 4534734"/>
              <a:gd name="connsiteX0" fmla="*/ 694009 w 3454036"/>
              <a:gd name="connsiteY0" fmla="*/ 63524 h 4530968"/>
              <a:gd name="connsiteX1" fmla="*/ 3454036 w 3454036"/>
              <a:gd name="connsiteY1" fmla="*/ 0 h 4530968"/>
              <a:gd name="connsiteX2" fmla="*/ 2657926 w 3454036"/>
              <a:gd name="connsiteY2" fmla="*/ 4530968 h 4530968"/>
              <a:gd name="connsiteX3" fmla="*/ 0 w 3454036"/>
              <a:gd name="connsiteY3" fmla="*/ 4356256 h 4530968"/>
              <a:gd name="connsiteX4" fmla="*/ 694009 w 3454036"/>
              <a:gd name="connsiteY4" fmla="*/ 63524 h 4530968"/>
              <a:gd name="connsiteX0" fmla="*/ 694009 w 3454036"/>
              <a:gd name="connsiteY0" fmla="*/ 63524 h 4462636"/>
              <a:gd name="connsiteX1" fmla="*/ 3454036 w 3454036"/>
              <a:gd name="connsiteY1" fmla="*/ 0 h 4462636"/>
              <a:gd name="connsiteX2" fmla="*/ 2698667 w 3454036"/>
              <a:gd name="connsiteY2" fmla="*/ 4462636 h 4462636"/>
              <a:gd name="connsiteX3" fmla="*/ 0 w 3454036"/>
              <a:gd name="connsiteY3" fmla="*/ 4356256 h 4462636"/>
              <a:gd name="connsiteX4" fmla="*/ 694009 w 3454036"/>
              <a:gd name="connsiteY4" fmla="*/ 63524 h 4462636"/>
              <a:gd name="connsiteX0" fmla="*/ 694009 w 3454036"/>
              <a:gd name="connsiteY0" fmla="*/ 63524 h 4428455"/>
              <a:gd name="connsiteX1" fmla="*/ 3454036 w 3454036"/>
              <a:gd name="connsiteY1" fmla="*/ 0 h 4428455"/>
              <a:gd name="connsiteX2" fmla="*/ 2657016 w 3454036"/>
              <a:gd name="connsiteY2" fmla="*/ 4428455 h 4428455"/>
              <a:gd name="connsiteX3" fmla="*/ 0 w 3454036"/>
              <a:gd name="connsiteY3" fmla="*/ 4356256 h 4428455"/>
              <a:gd name="connsiteX4" fmla="*/ 694009 w 3454036"/>
              <a:gd name="connsiteY4" fmla="*/ 63524 h 4428455"/>
              <a:gd name="connsiteX0" fmla="*/ 694009 w 3454036"/>
              <a:gd name="connsiteY0" fmla="*/ 63524 h 4435957"/>
              <a:gd name="connsiteX1" fmla="*/ 3454036 w 3454036"/>
              <a:gd name="connsiteY1" fmla="*/ 0 h 4435957"/>
              <a:gd name="connsiteX2" fmla="*/ 2705228 w 3454036"/>
              <a:gd name="connsiteY2" fmla="*/ 4435957 h 4435957"/>
              <a:gd name="connsiteX3" fmla="*/ 0 w 3454036"/>
              <a:gd name="connsiteY3" fmla="*/ 4356256 h 4435957"/>
              <a:gd name="connsiteX4" fmla="*/ 694009 w 3454036"/>
              <a:gd name="connsiteY4" fmla="*/ 63524 h 4435957"/>
              <a:gd name="connsiteX0" fmla="*/ 694009 w 3350582"/>
              <a:gd name="connsiteY0" fmla="*/ 41081 h 4413514"/>
              <a:gd name="connsiteX1" fmla="*/ 3350582 w 3350582"/>
              <a:gd name="connsiteY1" fmla="*/ 0 h 4413514"/>
              <a:gd name="connsiteX2" fmla="*/ 2705228 w 3350582"/>
              <a:gd name="connsiteY2" fmla="*/ 4413514 h 4413514"/>
              <a:gd name="connsiteX3" fmla="*/ 0 w 3350582"/>
              <a:gd name="connsiteY3" fmla="*/ 4333813 h 4413514"/>
              <a:gd name="connsiteX4" fmla="*/ 694009 w 3350582"/>
              <a:gd name="connsiteY4" fmla="*/ 41081 h 4413514"/>
              <a:gd name="connsiteX0" fmla="*/ 694009 w 3407206"/>
              <a:gd name="connsiteY0" fmla="*/ 0 h 4372433"/>
              <a:gd name="connsiteX1" fmla="*/ 3407206 w 3407206"/>
              <a:gd name="connsiteY1" fmla="*/ 20721 h 4372433"/>
              <a:gd name="connsiteX2" fmla="*/ 2705228 w 3407206"/>
              <a:gd name="connsiteY2" fmla="*/ 4372433 h 4372433"/>
              <a:gd name="connsiteX3" fmla="*/ 0 w 3407206"/>
              <a:gd name="connsiteY3" fmla="*/ 4292732 h 4372433"/>
              <a:gd name="connsiteX4" fmla="*/ 694009 w 3407206"/>
              <a:gd name="connsiteY4" fmla="*/ 0 h 4372433"/>
              <a:gd name="connsiteX0" fmla="*/ 694009 w 3411412"/>
              <a:gd name="connsiteY0" fmla="*/ 0 h 4372433"/>
              <a:gd name="connsiteX1" fmla="*/ 3411412 w 3411412"/>
              <a:gd name="connsiteY1" fmla="*/ 47872 h 4372433"/>
              <a:gd name="connsiteX2" fmla="*/ 2705228 w 3411412"/>
              <a:gd name="connsiteY2" fmla="*/ 4372433 h 4372433"/>
              <a:gd name="connsiteX3" fmla="*/ 0 w 3411412"/>
              <a:gd name="connsiteY3" fmla="*/ 4292732 h 4372433"/>
              <a:gd name="connsiteX4" fmla="*/ 694009 w 3411412"/>
              <a:gd name="connsiteY4" fmla="*/ 0 h 4372433"/>
              <a:gd name="connsiteX0" fmla="*/ 694009 w 3411412"/>
              <a:gd name="connsiteY0" fmla="*/ 0 h 4346695"/>
              <a:gd name="connsiteX1" fmla="*/ 3411412 w 3411412"/>
              <a:gd name="connsiteY1" fmla="*/ 47872 h 4346695"/>
              <a:gd name="connsiteX2" fmla="*/ 2733320 w 3411412"/>
              <a:gd name="connsiteY2" fmla="*/ 4346695 h 4346695"/>
              <a:gd name="connsiteX3" fmla="*/ 0 w 3411412"/>
              <a:gd name="connsiteY3" fmla="*/ 4292732 h 4346695"/>
              <a:gd name="connsiteX4" fmla="*/ 694009 w 3411412"/>
              <a:gd name="connsiteY4" fmla="*/ 0 h 4346695"/>
              <a:gd name="connsiteX0" fmla="*/ 694009 w 3411412"/>
              <a:gd name="connsiteY0" fmla="*/ 0 h 4340134"/>
              <a:gd name="connsiteX1" fmla="*/ 3411412 w 3411412"/>
              <a:gd name="connsiteY1" fmla="*/ 47872 h 4340134"/>
              <a:gd name="connsiteX2" fmla="*/ 2706640 w 3411412"/>
              <a:gd name="connsiteY2" fmla="*/ 4340134 h 4340134"/>
              <a:gd name="connsiteX3" fmla="*/ 0 w 3411412"/>
              <a:gd name="connsiteY3" fmla="*/ 4292732 h 4340134"/>
              <a:gd name="connsiteX4" fmla="*/ 694009 w 3411412"/>
              <a:gd name="connsiteY4" fmla="*/ 0 h 4340134"/>
              <a:gd name="connsiteX0" fmla="*/ 694009 w 3411412"/>
              <a:gd name="connsiteY0" fmla="*/ 0 h 4352783"/>
              <a:gd name="connsiteX1" fmla="*/ 3411412 w 3411412"/>
              <a:gd name="connsiteY1" fmla="*/ 47872 h 4352783"/>
              <a:gd name="connsiteX2" fmla="*/ 2749233 w 3411412"/>
              <a:gd name="connsiteY2" fmla="*/ 4352783 h 4352783"/>
              <a:gd name="connsiteX3" fmla="*/ 0 w 3411412"/>
              <a:gd name="connsiteY3" fmla="*/ 4292732 h 4352783"/>
              <a:gd name="connsiteX4" fmla="*/ 694009 w 3411412"/>
              <a:gd name="connsiteY4" fmla="*/ 0 h 4352783"/>
              <a:gd name="connsiteX0" fmla="*/ 782492 w 3411412"/>
              <a:gd name="connsiteY0" fmla="*/ 0 h 4402847"/>
              <a:gd name="connsiteX1" fmla="*/ 3411412 w 3411412"/>
              <a:gd name="connsiteY1" fmla="*/ 97936 h 4402847"/>
              <a:gd name="connsiteX2" fmla="*/ 2749233 w 3411412"/>
              <a:gd name="connsiteY2" fmla="*/ 4402847 h 4402847"/>
              <a:gd name="connsiteX3" fmla="*/ 0 w 3411412"/>
              <a:gd name="connsiteY3" fmla="*/ 4342796 h 4402847"/>
              <a:gd name="connsiteX4" fmla="*/ 782492 w 3411412"/>
              <a:gd name="connsiteY4" fmla="*/ 0 h 4402847"/>
              <a:gd name="connsiteX0" fmla="*/ 935570 w 3411412"/>
              <a:gd name="connsiteY0" fmla="*/ 0 h 4450086"/>
              <a:gd name="connsiteX1" fmla="*/ 3411412 w 3411412"/>
              <a:gd name="connsiteY1" fmla="*/ 145175 h 4450086"/>
              <a:gd name="connsiteX2" fmla="*/ 2749233 w 3411412"/>
              <a:gd name="connsiteY2" fmla="*/ 4450086 h 4450086"/>
              <a:gd name="connsiteX3" fmla="*/ 0 w 3411412"/>
              <a:gd name="connsiteY3" fmla="*/ 4390035 h 4450086"/>
              <a:gd name="connsiteX4" fmla="*/ 935570 w 3411412"/>
              <a:gd name="connsiteY4" fmla="*/ 0 h 4450086"/>
              <a:gd name="connsiteX0" fmla="*/ 909832 w 3411412"/>
              <a:gd name="connsiteY0" fmla="*/ 0 h 4478179"/>
              <a:gd name="connsiteX1" fmla="*/ 3411412 w 3411412"/>
              <a:gd name="connsiteY1" fmla="*/ 173268 h 4478179"/>
              <a:gd name="connsiteX2" fmla="*/ 2749233 w 3411412"/>
              <a:gd name="connsiteY2" fmla="*/ 4478179 h 4478179"/>
              <a:gd name="connsiteX3" fmla="*/ 0 w 3411412"/>
              <a:gd name="connsiteY3" fmla="*/ 4418128 h 4478179"/>
              <a:gd name="connsiteX4" fmla="*/ 909832 w 3411412"/>
              <a:gd name="connsiteY4" fmla="*/ 0 h 4478179"/>
              <a:gd name="connsiteX0" fmla="*/ 777815 w 3279395"/>
              <a:gd name="connsiteY0" fmla="*/ 0 h 4478179"/>
              <a:gd name="connsiteX1" fmla="*/ 3279395 w 3279395"/>
              <a:gd name="connsiteY1" fmla="*/ 173268 h 4478179"/>
              <a:gd name="connsiteX2" fmla="*/ 2617216 w 3279395"/>
              <a:gd name="connsiteY2" fmla="*/ 4478179 h 4478179"/>
              <a:gd name="connsiteX3" fmla="*/ 0 w 3279395"/>
              <a:gd name="connsiteY3" fmla="*/ 4359181 h 4478179"/>
              <a:gd name="connsiteX4" fmla="*/ 777815 w 3279395"/>
              <a:gd name="connsiteY4" fmla="*/ 0 h 4478179"/>
              <a:gd name="connsiteX0" fmla="*/ 667801 w 3169381"/>
              <a:gd name="connsiteY0" fmla="*/ 0 h 4478179"/>
              <a:gd name="connsiteX1" fmla="*/ 3169381 w 3169381"/>
              <a:gd name="connsiteY1" fmla="*/ 173268 h 4478179"/>
              <a:gd name="connsiteX2" fmla="*/ 2507202 w 3169381"/>
              <a:gd name="connsiteY2" fmla="*/ 4478179 h 4478179"/>
              <a:gd name="connsiteX3" fmla="*/ 0 w 3169381"/>
              <a:gd name="connsiteY3" fmla="*/ 4310059 h 4478179"/>
              <a:gd name="connsiteX4" fmla="*/ 667801 w 3169381"/>
              <a:gd name="connsiteY4" fmla="*/ 0 h 4478179"/>
              <a:gd name="connsiteX0" fmla="*/ 695893 w 3197473"/>
              <a:gd name="connsiteY0" fmla="*/ 0 h 4478179"/>
              <a:gd name="connsiteX1" fmla="*/ 3197473 w 3197473"/>
              <a:gd name="connsiteY1" fmla="*/ 173268 h 4478179"/>
              <a:gd name="connsiteX2" fmla="*/ 2535294 w 3197473"/>
              <a:gd name="connsiteY2" fmla="*/ 4478179 h 4478179"/>
              <a:gd name="connsiteX3" fmla="*/ 0 w 3197473"/>
              <a:gd name="connsiteY3" fmla="*/ 4335798 h 4478179"/>
              <a:gd name="connsiteX4" fmla="*/ 695893 w 3197473"/>
              <a:gd name="connsiteY4" fmla="*/ 0 h 4478179"/>
              <a:gd name="connsiteX0" fmla="*/ 733339 w 3234919"/>
              <a:gd name="connsiteY0" fmla="*/ 0 h 4478179"/>
              <a:gd name="connsiteX1" fmla="*/ 3234919 w 3234919"/>
              <a:gd name="connsiteY1" fmla="*/ 173268 h 4478179"/>
              <a:gd name="connsiteX2" fmla="*/ 2572740 w 3234919"/>
              <a:gd name="connsiteY2" fmla="*/ 4478179 h 4478179"/>
              <a:gd name="connsiteX3" fmla="*/ 0 w 3234919"/>
              <a:gd name="connsiteY3" fmla="*/ 4328767 h 4478179"/>
              <a:gd name="connsiteX4" fmla="*/ 733339 w 3234919"/>
              <a:gd name="connsiteY4" fmla="*/ 0 h 4478179"/>
              <a:gd name="connsiteX0" fmla="*/ 733339 w 3234919"/>
              <a:gd name="connsiteY0" fmla="*/ 0 h 4501123"/>
              <a:gd name="connsiteX1" fmla="*/ 3234919 w 3234919"/>
              <a:gd name="connsiteY1" fmla="*/ 173268 h 4501123"/>
              <a:gd name="connsiteX2" fmla="*/ 2604097 w 3234919"/>
              <a:gd name="connsiteY2" fmla="*/ 4501123 h 4501123"/>
              <a:gd name="connsiteX3" fmla="*/ 0 w 3234919"/>
              <a:gd name="connsiteY3" fmla="*/ 4328767 h 4501123"/>
              <a:gd name="connsiteX4" fmla="*/ 733339 w 3234919"/>
              <a:gd name="connsiteY4" fmla="*/ 0 h 4501123"/>
              <a:gd name="connsiteX0" fmla="*/ 733339 w 3234919"/>
              <a:gd name="connsiteY0" fmla="*/ 0 h 4527802"/>
              <a:gd name="connsiteX1" fmla="*/ 3234919 w 3234919"/>
              <a:gd name="connsiteY1" fmla="*/ 173268 h 4527802"/>
              <a:gd name="connsiteX2" fmla="*/ 2597537 w 3234919"/>
              <a:gd name="connsiteY2" fmla="*/ 4527802 h 4527802"/>
              <a:gd name="connsiteX3" fmla="*/ 0 w 3234919"/>
              <a:gd name="connsiteY3" fmla="*/ 4328767 h 4527802"/>
              <a:gd name="connsiteX4" fmla="*/ 733339 w 3234919"/>
              <a:gd name="connsiteY4" fmla="*/ 0 h 4527802"/>
              <a:gd name="connsiteX0" fmla="*/ 733339 w 3234919"/>
              <a:gd name="connsiteY0" fmla="*/ 0 h 4532479"/>
              <a:gd name="connsiteX1" fmla="*/ 3234919 w 3234919"/>
              <a:gd name="connsiteY1" fmla="*/ 173268 h 4532479"/>
              <a:gd name="connsiteX2" fmla="*/ 2581152 w 3234919"/>
              <a:gd name="connsiteY2" fmla="*/ 4532479 h 4532479"/>
              <a:gd name="connsiteX3" fmla="*/ 0 w 3234919"/>
              <a:gd name="connsiteY3" fmla="*/ 4328767 h 4532479"/>
              <a:gd name="connsiteX4" fmla="*/ 733339 w 3234919"/>
              <a:gd name="connsiteY4" fmla="*/ 0 h 4532479"/>
              <a:gd name="connsiteX0" fmla="*/ 733339 w 3234919"/>
              <a:gd name="connsiteY0" fmla="*/ 0 h 4568512"/>
              <a:gd name="connsiteX1" fmla="*/ 3234919 w 3234919"/>
              <a:gd name="connsiteY1" fmla="*/ 173268 h 4568512"/>
              <a:gd name="connsiteX2" fmla="*/ 2541823 w 3234919"/>
              <a:gd name="connsiteY2" fmla="*/ 4568512 h 4568512"/>
              <a:gd name="connsiteX3" fmla="*/ 0 w 3234919"/>
              <a:gd name="connsiteY3" fmla="*/ 4328767 h 4568512"/>
              <a:gd name="connsiteX4" fmla="*/ 733339 w 3234919"/>
              <a:gd name="connsiteY4" fmla="*/ 0 h 4568512"/>
              <a:gd name="connsiteX0" fmla="*/ 733339 w 3234919"/>
              <a:gd name="connsiteY0" fmla="*/ 0 h 4577395"/>
              <a:gd name="connsiteX1" fmla="*/ 3234919 w 3234919"/>
              <a:gd name="connsiteY1" fmla="*/ 173268 h 4577395"/>
              <a:gd name="connsiteX2" fmla="*/ 2498288 w 3234919"/>
              <a:gd name="connsiteY2" fmla="*/ 4577395 h 4577395"/>
              <a:gd name="connsiteX3" fmla="*/ 0 w 3234919"/>
              <a:gd name="connsiteY3" fmla="*/ 4328767 h 4577395"/>
              <a:gd name="connsiteX4" fmla="*/ 733339 w 3234919"/>
              <a:gd name="connsiteY4" fmla="*/ 0 h 4577395"/>
              <a:gd name="connsiteX0" fmla="*/ 733339 w 3234919"/>
              <a:gd name="connsiteY0" fmla="*/ 0 h 4570835"/>
              <a:gd name="connsiteX1" fmla="*/ 3234919 w 3234919"/>
              <a:gd name="connsiteY1" fmla="*/ 173268 h 4570835"/>
              <a:gd name="connsiteX2" fmla="*/ 2471609 w 3234919"/>
              <a:gd name="connsiteY2" fmla="*/ 4570835 h 4570835"/>
              <a:gd name="connsiteX3" fmla="*/ 0 w 3234919"/>
              <a:gd name="connsiteY3" fmla="*/ 4328767 h 4570835"/>
              <a:gd name="connsiteX4" fmla="*/ 733339 w 3234919"/>
              <a:gd name="connsiteY4" fmla="*/ 0 h 4570835"/>
              <a:gd name="connsiteX0" fmla="*/ 733339 w 3234919"/>
              <a:gd name="connsiteY0" fmla="*/ 0 h 4518418"/>
              <a:gd name="connsiteX1" fmla="*/ 3234919 w 3234919"/>
              <a:gd name="connsiteY1" fmla="*/ 173268 h 4518418"/>
              <a:gd name="connsiteX2" fmla="*/ 2506261 w 3234919"/>
              <a:gd name="connsiteY2" fmla="*/ 4518418 h 4518418"/>
              <a:gd name="connsiteX3" fmla="*/ 0 w 3234919"/>
              <a:gd name="connsiteY3" fmla="*/ 4328767 h 4518418"/>
              <a:gd name="connsiteX4" fmla="*/ 733339 w 3234919"/>
              <a:gd name="connsiteY4" fmla="*/ 0 h 4518418"/>
              <a:gd name="connsiteX0" fmla="*/ 733339 w 3234919"/>
              <a:gd name="connsiteY0" fmla="*/ 0 h 4512800"/>
              <a:gd name="connsiteX1" fmla="*/ 3234919 w 3234919"/>
              <a:gd name="connsiteY1" fmla="*/ 173268 h 4512800"/>
              <a:gd name="connsiteX2" fmla="*/ 2501114 w 3234919"/>
              <a:gd name="connsiteY2" fmla="*/ 4512800 h 4512800"/>
              <a:gd name="connsiteX3" fmla="*/ 0 w 3234919"/>
              <a:gd name="connsiteY3" fmla="*/ 4328767 h 4512800"/>
              <a:gd name="connsiteX4" fmla="*/ 733339 w 3234919"/>
              <a:gd name="connsiteY4" fmla="*/ 0 h 4512800"/>
              <a:gd name="connsiteX0" fmla="*/ 712278 w 3234919"/>
              <a:gd name="connsiteY0" fmla="*/ 0 h 4524508"/>
              <a:gd name="connsiteX1" fmla="*/ 3234919 w 3234919"/>
              <a:gd name="connsiteY1" fmla="*/ 184976 h 4524508"/>
              <a:gd name="connsiteX2" fmla="*/ 2501114 w 3234919"/>
              <a:gd name="connsiteY2" fmla="*/ 4524508 h 4524508"/>
              <a:gd name="connsiteX3" fmla="*/ 0 w 3234919"/>
              <a:gd name="connsiteY3" fmla="*/ 4340475 h 4524508"/>
              <a:gd name="connsiteX4" fmla="*/ 712278 w 3234919"/>
              <a:gd name="connsiteY4" fmla="*/ 0 h 4524508"/>
              <a:gd name="connsiteX0" fmla="*/ 696835 w 3234919"/>
              <a:gd name="connsiteY0" fmla="*/ 0 h 4541363"/>
              <a:gd name="connsiteX1" fmla="*/ 3234919 w 3234919"/>
              <a:gd name="connsiteY1" fmla="*/ 201831 h 4541363"/>
              <a:gd name="connsiteX2" fmla="*/ 2501114 w 3234919"/>
              <a:gd name="connsiteY2" fmla="*/ 4541363 h 4541363"/>
              <a:gd name="connsiteX3" fmla="*/ 0 w 3234919"/>
              <a:gd name="connsiteY3" fmla="*/ 4357330 h 4541363"/>
              <a:gd name="connsiteX4" fmla="*/ 696835 w 3234919"/>
              <a:gd name="connsiteY4" fmla="*/ 0 h 4541363"/>
              <a:gd name="connsiteX0" fmla="*/ 652039 w 3190123"/>
              <a:gd name="connsiteY0" fmla="*/ 0 h 4541363"/>
              <a:gd name="connsiteX1" fmla="*/ 3190123 w 3190123"/>
              <a:gd name="connsiteY1" fmla="*/ 201831 h 4541363"/>
              <a:gd name="connsiteX2" fmla="*/ 2456318 w 3190123"/>
              <a:gd name="connsiteY2" fmla="*/ 4541363 h 4541363"/>
              <a:gd name="connsiteX3" fmla="*/ 0 w 3190123"/>
              <a:gd name="connsiteY3" fmla="*/ 4390108 h 4541363"/>
              <a:gd name="connsiteX4" fmla="*/ 652039 w 3190123"/>
              <a:gd name="connsiteY4" fmla="*/ 0 h 4541363"/>
              <a:gd name="connsiteX0" fmla="*/ 682126 w 3220210"/>
              <a:gd name="connsiteY0" fmla="*/ 0 h 4541363"/>
              <a:gd name="connsiteX1" fmla="*/ 3220210 w 3220210"/>
              <a:gd name="connsiteY1" fmla="*/ 201831 h 4541363"/>
              <a:gd name="connsiteX2" fmla="*/ 2486405 w 3220210"/>
              <a:gd name="connsiteY2" fmla="*/ 4541363 h 4541363"/>
              <a:gd name="connsiteX3" fmla="*/ 0 w 3220210"/>
              <a:gd name="connsiteY3" fmla="*/ 4373382 h 4541363"/>
              <a:gd name="connsiteX4" fmla="*/ 682126 w 3220210"/>
              <a:gd name="connsiteY4" fmla="*/ 0 h 4541363"/>
              <a:gd name="connsiteX0" fmla="*/ 714231 w 3252315"/>
              <a:gd name="connsiteY0" fmla="*/ 0 h 4541363"/>
              <a:gd name="connsiteX1" fmla="*/ 3252315 w 3252315"/>
              <a:gd name="connsiteY1" fmla="*/ 201831 h 4541363"/>
              <a:gd name="connsiteX2" fmla="*/ 2518510 w 3252315"/>
              <a:gd name="connsiteY2" fmla="*/ 4541363 h 4541363"/>
              <a:gd name="connsiteX3" fmla="*/ 0 w 3252315"/>
              <a:gd name="connsiteY3" fmla="*/ 4402796 h 4541363"/>
              <a:gd name="connsiteX4" fmla="*/ 714231 w 3252315"/>
              <a:gd name="connsiteY4" fmla="*/ 0 h 454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2315" h="4541363">
                <a:moveTo>
                  <a:pt x="714231" y="0"/>
                </a:moveTo>
                <a:lnTo>
                  <a:pt x="3252315" y="201831"/>
                </a:lnTo>
                <a:lnTo>
                  <a:pt x="2518510" y="4541363"/>
                </a:lnTo>
                <a:lnTo>
                  <a:pt x="0" y="4402796"/>
                </a:lnTo>
                <a:lnTo>
                  <a:pt x="714231" y="0"/>
                </a:lnTo>
                <a:close/>
              </a:path>
            </a:pathLst>
          </a:custGeom>
          <a:solidFill>
            <a:schemeClr val="bg2"/>
          </a:solidFill>
          <a:effectLst>
            <a:outerShdw blurRad="127000" dist="127000" dir="63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1800000" lon="3000000" rev="1200000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2"/>
          </p:nvPr>
        </p:nvSpPr>
        <p:spPr>
          <a:xfrm rot="18749774">
            <a:off x="7793082" y="-58546"/>
            <a:ext cx="3252315" cy="4541363"/>
          </a:xfrm>
          <a:custGeom>
            <a:avLst/>
            <a:gdLst>
              <a:gd name="connsiteX0" fmla="*/ 0 w 4089398"/>
              <a:gd name="connsiteY0" fmla="*/ 0 h 3098800"/>
              <a:gd name="connsiteX1" fmla="*/ 4089398 w 4089398"/>
              <a:gd name="connsiteY1" fmla="*/ 0 h 3098800"/>
              <a:gd name="connsiteX2" fmla="*/ 4089398 w 4089398"/>
              <a:gd name="connsiteY2" fmla="*/ 3098800 h 3098800"/>
              <a:gd name="connsiteX3" fmla="*/ 0 w 4089398"/>
              <a:gd name="connsiteY3" fmla="*/ 3098800 h 3098800"/>
              <a:gd name="connsiteX4" fmla="*/ 0 w 4089398"/>
              <a:gd name="connsiteY4" fmla="*/ 0 h 3098800"/>
              <a:gd name="connsiteX0" fmla="*/ 76019 w 4165417"/>
              <a:gd name="connsiteY0" fmla="*/ 0 h 3850538"/>
              <a:gd name="connsiteX1" fmla="*/ 4165417 w 4165417"/>
              <a:gd name="connsiteY1" fmla="*/ 0 h 3850538"/>
              <a:gd name="connsiteX2" fmla="*/ 4165417 w 4165417"/>
              <a:gd name="connsiteY2" fmla="*/ 3098800 h 3850538"/>
              <a:gd name="connsiteX3" fmla="*/ 0 w 4165417"/>
              <a:gd name="connsiteY3" fmla="*/ 3850538 h 3850538"/>
              <a:gd name="connsiteX4" fmla="*/ 76019 w 4165417"/>
              <a:gd name="connsiteY4" fmla="*/ 0 h 3850538"/>
              <a:gd name="connsiteX0" fmla="*/ 252573 w 4341971"/>
              <a:gd name="connsiteY0" fmla="*/ 0 h 4187989"/>
              <a:gd name="connsiteX1" fmla="*/ 4341971 w 4341971"/>
              <a:gd name="connsiteY1" fmla="*/ 0 h 4187989"/>
              <a:gd name="connsiteX2" fmla="*/ 4341971 w 4341971"/>
              <a:gd name="connsiteY2" fmla="*/ 3098800 h 4187989"/>
              <a:gd name="connsiteX3" fmla="*/ 0 w 4341971"/>
              <a:gd name="connsiteY3" fmla="*/ 4187989 h 4187989"/>
              <a:gd name="connsiteX4" fmla="*/ 252573 w 4341971"/>
              <a:gd name="connsiteY4" fmla="*/ 0 h 4187989"/>
              <a:gd name="connsiteX0" fmla="*/ 363529 w 4341971"/>
              <a:gd name="connsiteY0" fmla="*/ 0 h 4258643"/>
              <a:gd name="connsiteX1" fmla="*/ 4341971 w 4341971"/>
              <a:gd name="connsiteY1" fmla="*/ 70654 h 4258643"/>
              <a:gd name="connsiteX2" fmla="*/ 4341971 w 4341971"/>
              <a:gd name="connsiteY2" fmla="*/ 3169454 h 4258643"/>
              <a:gd name="connsiteX3" fmla="*/ 0 w 4341971"/>
              <a:gd name="connsiteY3" fmla="*/ 4258643 h 4258643"/>
              <a:gd name="connsiteX4" fmla="*/ 363529 w 4341971"/>
              <a:gd name="connsiteY4" fmla="*/ 0 h 4258643"/>
              <a:gd name="connsiteX0" fmla="*/ 530637 w 4341971"/>
              <a:gd name="connsiteY0" fmla="*/ 0 h 4256729"/>
              <a:gd name="connsiteX1" fmla="*/ 4341971 w 4341971"/>
              <a:gd name="connsiteY1" fmla="*/ 68740 h 4256729"/>
              <a:gd name="connsiteX2" fmla="*/ 4341971 w 4341971"/>
              <a:gd name="connsiteY2" fmla="*/ 3167540 h 4256729"/>
              <a:gd name="connsiteX3" fmla="*/ 0 w 4341971"/>
              <a:gd name="connsiteY3" fmla="*/ 4256729 h 4256729"/>
              <a:gd name="connsiteX4" fmla="*/ 530637 w 4341971"/>
              <a:gd name="connsiteY4" fmla="*/ 0 h 4256729"/>
              <a:gd name="connsiteX0" fmla="*/ 582615 w 4341971"/>
              <a:gd name="connsiteY0" fmla="*/ 0 h 4335355"/>
              <a:gd name="connsiteX1" fmla="*/ 4341971 w 4341971"/>
              <a:gd name="connsiteY1" fmla="*/ 147366 h 4335355"/>
              <a:gd name="connsiteX2" fmla="*/ 4341971 w 4341971"/>
              <a:gd name="connsiteY2" fmla="*/ 3246166 h 4335355"/>
              <a:gd name="connsiteX3" fmla="*/ 0 w 4341971"/>
              <a:gd name="connsiteY3" fmla="*/ 4335355 h 4335355"/>
              <a:gd name="connsiteX4" fmla="*/ 582615 w 4341971"/>
              <a:gd name="connsiteY4" fmla="*/ 0 h 4335355"/>
              <a:gd name="connsiteX0" fmla="*/ 535816 w 4341971"/>
              <a:gd name="connsiteY0" fmla="*/ 0 h 4375155"/>
              <a:gd name="connsiteX1" fmla="*/ 4341971 w 4341971"/>
              <a:gd name="connsiteY1" fmla="*/ 187166 h 4375155"/>
              <a:gd name="connsiteX2" fmla="*/ 4341971 w 4341971"/>
              <a:gd name="connsiteY2" fmla="*/ 3285966 h 4375155"/>
              <a:gd name="connsiteX3" fmla="*/ 0 w 4341971"/>
              <a:gd name="connsiteY3" fmla="*/ 4375155 h 4375155"/>
              <a:gd name="connsiteX4" fmla="*/ 535816 w 4341971"/>
              <a:gd name="connsiteY4" fmla="*/ 0 h 4375155"/>
              <a:gd name="connsiteX0" fmla="*/ 546111 w 4341971"/>
              <a:gd name="connsiteY0" fmla="*/ 0 h 4363918"/>
              <a:gd name="connsiteX1" fmla="*/ 4341971 w 4341971"/>
              <a:gd name="connsiteY1" fmla="*/ 175929 h 4363918"/>
              <a:gd name="connsiteX2" fmla="*/ 4341971 w 4341971"/>
              <a:gd name="connsiteY2" fmla="*/ 3274729 h 4363918"/>
              <a:gd name="connsiteX3" fmla="*/ 0 w 4341971"/>
              <a:gd name="connsiteY3" fmla="*/ 4363918 h 4363918"/>
              <a:gd name="connsiteX4" fmla="*/ 546111 w 4341971"/>
              <a:gd name="connsiteY4" fmla="*/ 0 h 4363918"/>
              <a:gd name="connsiteX0" fmla="*/ 577467 w 4341971"/>
              <a:gd name="connsiteY0" fmla="*/ 0 h 4340974"/>
              <a:gd name="connsiteX1" fmla="*/ 4341971 w 4341971"/>
              <a:gd name="connsiteY1" fmla="*/ 152985 h 4340974"/>
              <a:gd name="connsiteX2" fmla="*/ 4341971 w 4341971"/>
              <a:gd name="connsiteY2" fmla="*/ 3251785 h 4340974"/>
              <a:gd name="connsiteX3" fmla="*/ 0 w 4341971"/>
              <a:gd name="connsiteY3" fmla="*/ 4340974 h 4340974"/>
              <a:gd name="connsiteX4" fmla="*/ 577467 w 4341971"/>
              <a:gd name="connsiteY4" fmla="*/ 0 h 4340974"/>
              <a:gd name="connsiteX0" fmla="*/ 578409 w 4341971"/>
              <a:gd name="connsiteY0" fmla="*/ 0 h 4362506"/>
              <a:gd name="connsiteX1" fmla="*/ 4341971 w 4341971"/>
              <a:gd name="connsiteY1" fmla="*/ 174517 h 4362506"/>
              <a:gd name="connsiteX2" fmla="*/ 4341971 w 4341971"/>
              <a:gd name="connsiteY2" fmla="*/ 3273317 h 4362506"/>
              <a:gd name="connsiteX3" fmla="*/ 0 w 4341971"/>
              <a:gd name="connsiteY3" fmla="*/ 4362506 h 4362506"/>
              <a:gd name="connsiteX4" fmla="*/ 578409 w 4341971"/>
              <a:gd name="connsiteY4" fmla="*/ 0 h 4362506"/>
              <a:gd name="connsiteX0" fmla="*/ 540964 w 4341971"/>
              <a:gd name="connsiteY0" fmla="*/ 0 h 4369537"/>
              <a:gd name="connsiteX1" fmla="*/ 4341971 w 4341971"/>
              <a:gd name="connsiteY1" fmla="*/ 181548 h 4369537"/>
              <a:gd name="connsiteX2" fmla="*/ 4341971 w 4341971"/>
              <a:gd name="connsiteY2" fmla="*/ 3280348 h 4369537"/>
              <a:gd name="connsiteX3" fmla="*/ 0 w 4341971"/>
              <a:gd name="connsiteY3" fmla="*/ 4369537 h 4369537"/>
              <a:gd name="connsiteX4" fmla="*/ 540964 w 4341971"/>
              <a:gd name="connsiteY4" fmla="*/ 0 h 4369537"/>
              <a:gd name="connsiteX0" fmla="*/ 584530 w 4385537"/>
              <a:gd name="connsiteY0" fmla="*/ 0 h 4502464"/>
              <a:gd name="connsiteX1" fmla="*/ 4385537 w 4385537"/>
              <a:gd name="connsiteY1" fmla="*/ 181548 h 4502464"/>
              <a:gd name="connsiteX2" fmla="*/ 4385537 w 4385537"/>
              <a:gd name="connsiteY2" fmla="*/ 3280348 h 4502464"/>
              <a:gd name="connsiteX3" fmla="*/ 0 w 4385537"/>
              <a:gd name="connsiteY3" fmla="*/ 4502464 h 4502464"/>
              <a:gd name="connsiteX4" fmla="*/ 584530 w 4385537"/>
              <a:gd name="connsiteY4" fmla="*/ 0 h 4502464"/>
              <a:gd name="connsiteX0" fmla="*/ 676716 w 4477723"/>
              <a:gd name="connsiteY0" fmla="*/ 0 h 4390567"/>
              <a:gd name="connsiteX1" fmla="*/ 4477723 w 4477723"/>
              <a:gd name="connsiteY1" fmla="*/ 181548 h 4390567"/>
              <a:gd name="connsiteX2" fmla="*/ 4477723 w 4477723"/>
              <a:gd name="connsiteY2" fmla="*/ 3280348 h 4390567"/>
              <a:gd name="connsiteX3" fmla="*/ 0 w 4477723"/>
              <a:gd name="connsiteY3" fmla="*/ 4390567 h 4390567"/>
              <a:gd name="connsiteX4" fmla="*/ 676716 w 4477723"/>
              <a:gd name="connsiteY4" fmla="*/ 0 h 4390567"/>
              <a:gd name="connsiteX0" fmla="*/ 618649 w 4419656"/>
              <a:gd name="connsiteY0" fmla="*/ 0 h 4296027"/>
              <a:gd name="connsiteX1" fmla="*/ 4419656 w 4419656"/>
              <a:gd name="connsiteY1" fmla="*/ 181548 h 4296027"/>
              <a:gd name="connsiteX2" fmla="*/ 4419656 w 4419656"/>
              <a:gd name="connsiteY2" fmla="*/ 3280348 h 4296027"/>
              <a:gd name="connsiteX3" fmla="*/ 0 w 4419656"/>
              <a:gd name="connsiteY3" fmla="*/ 4296027 h 4296027"/>
              <a:gd name="connsiteX4" fmla="*/ 618649 w 4419656"/>
              <a:gd name="connsiteY4" fmla="*/ 0 h 4296027"/>
              <a:gd name="connsiteX0" fmla="*/ 644857 w 4445864"/>
              <a:gd name="connsiteY0" fmla="*/ 0 h 4278701"/>
              <a:gd name="connsiteX1" fmla="*/ 4445864 w 4445864"/>
              <a:gd name="connsiteY1" fmla="*/ 181548 h 4278701"/>
              <a:gd name="connsiteX2" fmla="*/ 4445864 w 4445864"/>
              <a:gd name="connsiteY2" fmla="*/ 3280348 h 4278701"/>
              <a:gd name="connsiteX3" fmla="*/ 0 w 4445864"/>
              <a:gd name="connsiteY3" fmla="*/ 4278701 h 4278701"/>
              <a:gd name="connsiteX4" fmla="*/ 644857 w 4445864"/>
              <a:gd name="connsiteY4" fmla="*/ 0 h 4278701"/>
              <a:gd name="connsiteX0" fmla="*/ 677625 w 4478632"/>
              <a:gd name="connsiteY0" fmla="*/ 0 h 4288055"/>
              <a:gd name="connsiteX1" fmla="*/ 4478632 w 4478632"/>
              <a:gd name="connsiteY1" fmla="*/ 181548 h 4288055"/>
              <a:gd name="connsiteX2" fmla="*/ 4478632 w 4478632"/>
              <a:gd name="connsiteY2" fmla="*/ 3280348 h 4288055"/>
              <a:gd name="connsiteX3" fmla="*/ 0 w 4478632"/>
              <a:gd name="connsiteY3" fmla="*/ 4288055 h 4288055"/>
              <a:gd name="connsiteX4" fmla="*/ 677625 w 4478632"/>
              <a:gd name="connsiteY4" fmla="*/ 0 h 4288055"/>
              <a:gd name="connsiteX0" fmla="*/ 730043 w 4478632"/>
              <a:gd name="connsiteY0" fmla="*/ 0 h 4253403"/>
              <a:gd name="connsiteX1" fmla="*/ 4478632 w 4478632"/>
              <a:gd name="connsiteY1" fmla="*/ 146896 h 4253403"/>
              <a:gd name="connsiteX2" fmla="*/ 4478632 w 4478632"/>
              <a:gd name="connsiteY2" fmla="*/ 3245696 h 4253403"/>
              <a:gd name="connsiteX3" fmla="*/ 0 w 4478632"/>
              <a:gd name="connsiteY3" fmla="*/ 4253403 h 4253403"/>
              <a:gd name="connsiteX4" fmla="*/ 730043 w 4478632"/>
              <a:gd name="connsiteY4" fmla="*/ 0 h 4253403"/>
              <a:gd name="connsiteX0" fmla="*/ 694009 w 4478632"/>
              <a:gd name="connsiteY0" fmla="*/ 0 h 4292732"/>
              <a:gd name="connsiteX1" fmla="*/ 4478632 w 4478632"/>
              <a:gd name="connsiteY1" fmla="*/ 18622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442023 w 4478632"/>
              <a:gd name="connsiteY1" fmla="*/ 1197984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4478632"/>
              <a:gd name="connsiteY0" fmla="*/ 0 h 4292732"/>
              <a:gd name="connsiteX1" fmla="*/ 3260535 w 4478632"/>
              <a:gd name="connsiteY1" fmla="*/ 661505 h 4292732"/>
              <a:gd name="connsiteX2" fmla="*/ 4478632 w 4478632"/>
              <a:gd name="connsiteY2" fmla="*/ 3285025 h 4292732"/>
              <a:gd name="connsiteX3" fmla="*/ 0 w 4478632"/>
              <a:gd name="connsiteY3" fmla="*/ 4292732 h 4292732"/>
              <a:gd name="connsiteX4" fmla="*/ 694009 w 4478632"/>
              <a:gd name="connsiteY4" fmla="*/ 0 h 4292732"/>
              <a:gd name="connsiteX0" fmla="*/ 694009 w 3427113"/>
              <a:gd name="connsiteY0" fmla="*/ 0 h 4292732"/>
              <a:gd name="connsiteX1" fmla="*/ 3260535 w 3427113"/>
              <a:gd name="connsiteY1" fmla="*/ 661505 h 4292732"/>
              <a:gd name="connsiteX2" fmla="*/ 3427113 w 3427113"/>
              <a:gd name="connsiteY2" fmla="*/ 4021074 h 4292732"/>
              <a:gd name="connsiteX3" fmla="*/ 0 w 3427113"/>
              <a:gd name="connsiteY3" fmla="*/ 4292732 h 4292732"/>
              <a:gd name="connsiteX4" fmla="*/ 694009 w 3427113"/>
              <a:gd name="connsiteY4" fmla="*/ 0 h 4292732"/>
              <a:gd name="connsiteX0" fmla="*/ 694009 w 3260535"/>
              <a:gd name="connsiteY0" fmla="*/ 0 h 4312135"/>
              <a:gd name="connsiteX1" fmla="*/ 3260535 w 3260535"/>
              <a:gd name="connsiteY1" fmla="*/ 661505 h 4312135"/>
              <a:gd name="connsiteX2" fmla="*/ 3053035 w 3260535"/>
              <a:gd name="connsiteY2" fmla="*/ 4312135 h 4312135"/>
              <a:gd name="connsiteX3" fmla="*/ 0 w 3260535"/>
              <a:gd name="connsiteY3" fmla="*/ 4292732 h 4312135"/>
              <a:gd name="connsiteX4" fmla="*/ 694009 w 3260535"/>
              <a:gd name="connsiteY4" fmla="*/ 0 h 4312135"/>
              <a:gd name="connsiteX0" fmla="*/ 694009 w 3053035"/>
              <a:gd name="connsiteY0" fmla="*/ 0 h 4312135"/>
              <a:gd name="connsiteX1" fmla="*/ 2917087 w 3053035"/>
              <a:gd name="connsiteY1" fmla="*/ 128731 h 4312135"/>
              <a:gd name="connsiteX2" fmla="*/ 3053035 w 3053035"/>
              <a:gd name="connsiteY2" fmla="*/ 4312135 h 4312135"/>
              <a:gd name="connsiteX3" fmla="*/ 0 w 3053035"/>
              <a:gd name="connsiteY3" fmla="*/ 4292732 h 4312135"/>
              <a:gd name="connsiteX4" fmla="*/ 694009 w 3053035"/>
              <a:gd name="connsiteY4" fmla="*/ 0 h 4312135"/>
              <a:gd name="connsiteX0" fmla="*/ 694009 w 3183003"/>
              <a:gd name="connsiteY0" fmla="*/ 32228 h 4344363"/>
              <a:gd name="connsiteX1" fmla="*/ 3183003 w 3183003"/>
              <a:gd name="connsiteY1" fmla="*/ 0 h 4344363"/>
              <a:gd name="connsiteX2" fmla="*/ 3053035 w 3183003"/>
              <a:gd name="connsiteY2" fmla="*/ 4344363 h 4344363"/>
              <a:gd name="connsiteX3" fmla="*/ 0 w 3183003"/>
              <a:gd name="connsiteY3" fmla="*/ 4324960 h 4344363"/>
              <a:gd name="connsiteX4" fmla="*/ 694009 w 3183003"/>
              <a:gd name="connsiteY4" fmla="*/ 32228 h 4344363"/>
              <a:gd name="connsiteX0" fmla="*/ 694009 w 3183003"/>
              <a:gd name="connsiteY0" fmla="*/ 32228 h 4666842"/>
              <a:gd name="connsiteX1" fmla="*/ 3183003 w 3183003"/>
              <a:gd name="connsiteY1" fmla="*/ 0 h 4666842"/>
              <a:gd name="connsiteX2" fmla="*/ 2904102 w 3183003"/>
              <a:gd name="connsiteY2" fmla="*/ 4666842 h 4666842"/>
              <a:gd name="connsiteX3" fmla="*/ 0 w 3183003"/>
              <a:gd name="connsiteY3" fmla="*/ 4324960 h 4666842"/>
              <a:gd name="connsiteX4" fmla="*/ 694009 w 3183003"/>
              <a:gd name="connsiteY4" fmla="*/ 32228 h 4666842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89063 w 3183003"/>
              <a:gd name="connsiteY2" fmla="*/ 4214167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24960"/>
              <a:gd name="connsiteX1" fmla="*/ 3183003 w 3183003"/>
              <a:gd name="connsiteY1" fmla="*/ 0 h 4324960"/>
              <a:gd name="connsiteX2" fmla="*/ 2715082 w 3183003"/>
              <a:gd name="connsiteY2" fmla="*/ 4302618 h 4324960"/>
              <a:gd name="connsiteX3" fmla="*/ 0 w 3183003"/>
              <a:gd name="connsiteY3" fmla="*/ 4324960 h 4324960"/>
              <a:gd name="connsiteX4" fmla="*/ 694009 w 3183003"/>
              <a:gd name="connsiteY4" fmla="*/ 32228 h 4324960"/>
              <a:gd name="connsiteX0" fmla="*/ 694009 w 3183003"/>
              <a:gd name="connsiteY0" fmla="*/ 32228 h 4342888"/>
              <a:gd name="connsiteX1" fmla="*/ 3183003 w 3183003"/>
              <a:gd name="connsiteY1" fmla="*/ 0 h 4342888"/>
              <a:gd name="connsiteX2" fmla="*/ 2772647 w 3183003"/>
              <a:gd name="connsiteY2" fmla="*/ 4342888 h 4342888"/>
              <a:gd name="connsiteX3" fmla="*/ 0 w 3183003"/>
              <a:gd name="connsiteY3" fmla="*/ 4324960 h 4342888"/>
              <a:gd name="connsiteX4" fmla="*/ 694009 w 3183003"/>
              <a:gd name="connsiteY4" fmla="*/ 32228 h 4342888"/>
              <a:gd name="connsiteX0" fmla="*/ 694009 w 3304254"/>
              <a:gd name="connsiteY0" fmla="*/ 91646 h 4402306"/>
              <a:gd name="connsiteX1" fmla="*/ 3304254 w 3304254"/>
              <a:gd name="connsiteY1" fmla="*/ 0 h 4402306"/>
              <a:gd name="connsiteX2" fmla="*/ 2772647 w 3304254"/>
              <a:gd name="connsiteY2" fmla="*/ 4402306 h 4402306"/>
              <a:gd name="connsiteX3" fmla="*/ 0 w 3304254"/>
              <a:gd name="connsiteY3" fmla="*/ 4384378 h 4402306"/>
              <a:gd name="connsiteX4" fmla="*/ 694009 w 3304254"/>
              <a:gd name="connsiteY4" fmla="*/ 91646 h 4402306"/>
              <a:gd name="connsiteX0" fmla="*/ 694009 w 3454036"/>
              <a:gd name="connsiteY0" fmla="*/ 63524 h 4374184"/>
              <a:gd name="connsiteX1" fmla="*/ 3454036 w 3454036"/>
              <a:gd name="connsiteY1" fmla="*/ 0 h 4374184"/>
              <a:gd name="connsiteX2" fmla="*/ 2772647 w 3454036"/>
              <a:gd name="connsiteY2" fmla="*/ 4374184 h 4374184"/>
              <a:gd name="connsiteX3" fmla="*/ 0 w 3454036"/>
              <a:gd name="connsiteY3" fmla="*/ 4356256 h 4374184"/>
              <a:gd name="connsiteX4" fmla="*/ 694009 w 3454036"/>
              <a:gd name="connsiteY4" fmla="*/ 63524 h 4374184"/>
              <a:gd name="connsiteX0" fmla="*/ 694009 w 3454036"/>
              <a:gd name="connsiteY0" fmla="*/ 63524 h 4663454"/>
              <a:gd name="connsiteX1" fmla="*/ 3454036 w 3454036"/>
              <a:gd name="connsiteY1" fmla="*/ 0 h 4663454"/>
              <a:gd name="connsiteX2" fmla="*/ 2727639 w 3454036"/>
              <a:gd name="connsiteY2" fmla="*/ 4663454 h 4663454"/>
              <a:gd name="connsiteX3" fmla="*/ 0 w 3454036"/>
              <a:gd name="connsiteY3" fmla="*/ 4356256 h 4663454"/>
              <a:gd name="connsiteX4" fmla="*/ 694009 w 3454036"/>
              <a:gd name="connsiteY4" fmla="*/ 63524 h 4663454"/>
              <a:gd name="connsiteX0" fmla="*/ 694009 w 3454036"/>
              <a:gd name="connsiteY0" fmla="*/ 63524 h 4534734"/>
              <a:gd name="connsiteX1" fmla="*/ 3454036 w 3454036"/>
              <a:gd name="connsiteY1" fmla="*/ 0 h 4534734"/>
              <a:gd name="connsiteX2" fmla="*/ 2744054 w 3454036"/>
              <a:gd name="connsiteY2" fmla="*/ 4534734 h 4534734"/>
              <a:gd name="connsiteX3" fmla="*/ 0 w 3454036"/>
              <a:gd name="connsiteY3" fmla="*/ 4356256 h 4534734"/>
              <a:gd name="connsiteX4" fmla="*/ 694009 w 3454036"/>
              <a:gd name="connsiteY4" fmla="*/ 63524 h 4534734"/>
              <a:gd name="connsiteX0" fmla="*/ 694009 w 3454036"/>
              <a:gd name="connsiteY0" fmla="*/ 63524 h 4530968"/>
              <a:gd name="connsiteX1" fmla="*/ 3454036 w 3454036"/>
              <a:gd name="connsiteY1" fmla="*/ 0 h 4530968"/>
              <a:gd name="connsiteX2" fmla="*/ 2657926 w 3454036"/>
              <a:gd name="connsiteY2" fmla="*/ 4530968 h 4530968"/>
              <a:gd name="connsiteX3" fmla="*/ 0 w 3454036"/>
              <a:gd name="connsiteY3" fmla="*/ 4356256 h 4530968"/>
              <a:gd name="connsiteX4" fmla="*/ 694009 w 3454036"/>
              <a:gd name="connsiteY4" fmla="*/ 63524 h 4530968"/>
              <a:gd name="connsiteX0" fmla="*/ 694009 w 3454036"/>
              <a:gd name="connsiteY0" fmla="*/ 63524 h 4462636"/>
              <a:gd name="connsiteX1" fmla="*/ 3454036 w 3454036"/>
              <a:gd name="connsiteY1" fmla="*/ 0 h 4462636"/>
              <a:gd name="connsiteX2" fmla="*/ 2698667 w 3454036"/>
              <a:gd name="connsiteY2" fmla="*/ 4462636 h 4462636"/>
              <a:gd name="connsiteX3" fmla="*/ 0 w 3454036"/>
              <a:gd name="connsiteY3" fmla="*/ 4356256 h 4462636"/>
              <a:gd name="connsiteX4" fmla="*/ 694009 w 3454036"/>
              <a:gd name="connsiteY4" fmla="*/ 63524 h 4462636"/>
              <a:gd name="connsiteX0" fmla="*/ 694009 w 3454036"/>
              <a:gd name="connsiteY0" fmla="*/ 63524 h 4428455"/>
              <a:gd name="connsiteX1" fmla="*/ 3454036 w 3454036"/>
              <a:gd name="connsiteY1" fmla="*/ 0 h 4428455"/>
              <a:gd name="connsiteX2" fmla="*/ 2657016 w 3454036"/>
              <a:gd name="connsiteY2" fmla="*/ 4428455 h 4428455"/>
              <a:gd name="connsiteX3" fmla="*/ 0 w 3454036"/>
              <a:gd name="connsiteY3" fmla="*/ 4356256 h 4428455"/>
              <a:gd name="connsiteX4" fmla="*/ 694009 w 3454036"/>
              <a:gd name="connsiteY4" fmla="*/ 63524 h 4428455"/>
              <a:gd name="connsiteX0" fmla="*/ 694009 w 3454036"/>
              <a:gd name="connsiteY0" fmla="*/ 63524 h 4435957"/>
              <a:gd name="connsiteX1" fmla="*/ 3454036 w 3454036"/>
              <a:gd name="connsiteY1" fmla="*/ 0 h 4435957"/>
              <a:gd name="connsiteX2" fmla="*/ 2705228 w 3454036"/>
              <a:gd name="connsiteY2" fmla="*/ 4435957 h 4435957"/>
              <a:gd name="connsiteX3" fmla="*/ 0 w 3454036"/>
              <a:gd name="connsiteY3" fmla="*/ 4356256 h 4435957"/>
              <a:gd name="connsiteX4" fmla="*/ 694009 w 3454036"/>
              <a:gd name="connsiteY4" fmla="*/ 63524 h 4435957"/>
              <a:gd name="connsiteX0" fmla="*/ 694009 w 3350582"/>
              <a:gd name="connsiteY0" fmla="*/ 41081 h 4413514"/>
              <a:gd name="connsiteX1" fmla="*/ 3350582 w 3350582"/>
              <a:gd name="connsiteY1" fmla="*/ 0 h 4413514"/>
              <a:gd name="connsiteX2" fmla="*/ 2705228 w 3350582"/>
              <a:gd name="connsiteY2" fmla="*/ 4413514 h 4413514"/>
              <a:gd name="connsiteX3" fmla="*/ 0 w 3350582"/>
              <a:gd name="connsiteY3" fmla="*/ 4333813 h 4413514"/>
              <a:gd name="connsiteX4" fmla="*/ 694009 w 3350582"/>
              <a:gd name="connsiteY4" fmla="*/ 41081 h 4413514"/>
              <a:gd name="connsiteX0" fmla="*/ 694009 w 3407206"/>
              <a:gd name="connsiteY0" fmla="*/ 0 h 4372433"/>
              <a:gd name="connsiteX1" fmla="*/ 3407206 w 3407206"/>
              <a:gd name="connsiteY1" fmla="*/ 20721 h 4372433"/>
              <a:gd name="connsiteX2" fmla="*/ 2705228 w 3407206"/>
              <a:gd name="connsiteY2" fmla="*/ 4372433 h 4372433"/>
              <a:gd name="connsiteX3" fmla="*/ 0 w 3407206"/>
              <a:gd name="connsiteY3" fmla="*/ 4292732 h 4372433"/>
              <a:gd name="connsiteX4" fmla="*/ 694009 w 3407206"/>
              <a:gd name="connsiteY4" fmla="*/ 0 h 4372433"/>
              <a:gd name="connsiteX0" fmla="*/ 694009 w 3411412"/>
              <a:gd name="connsiteY0" fmla="*/ 0 h 4372433"/>
              <a:gd name="connsiteX1" fmla="*/ 3411412 w 3411412"/>
              <a:gd name="connsiteY1" fmla="*/ 47872 h 4372433"/>
              <a:gd name="connsiteX2" fmla="*/ 2705228 w 3411412"/>
              <a:gd name="connsiteY2" fmla="*/ 4372433 h 4372433"/>
              <a:gd name="connsiteX3" fmla="*/ 0 w 3411412"/>
              <a:gd name="connsiteY3" fmla="*/ 4292732 h 4372433"/>
              <a:gd name="connsiteX4" fmla="*/ 694009 w 3411412"/>
              <a:gd name="connsiteY4" fmla="*/ 0 h 4372433"/>
              <a:gd name="connsiteX0" fmla="*/ 694009 w 3411412"/>
              <a:gd name="connsiteY0" fmla="*/ 0 h 4346695"/>
              <a:gd name="connsiteX1" fmla="*/ 3411412 w 3411412"/>
              <a:gd name="connsiteY1" fmla="*/ 47872 h 4346695"/>
              <a:gd name="connsiteX2" fmla="*/ 2733320 w 3411412"/>
              <a:gd name="connsiteY2" fmla="*/ 4346695 h 4346695"/>
              <a:gd name="connsiteX3" fmla="*/ 0 w 3411412"/>
              <a:gd name="connsiteY3" fmla="*/ 4292732 h 4346695"/>
              <a:gd name="connsiteX4" fmla="*/ 694009 w 3411412"/>
              <a:gd name="connsiteY4" fmla="*/ 0 h 4346695"/>
              <a:gd name="connsiteX0" fmla="*/ 694009 w 3411412"/>
              <a:gd name="connsiteY0" fmla="*/ 0 h 4340134"/>
              <a:gd name="connsiteX1" fmla="*/ 3411412 w 3411412"/>
              <a:gd name="connsiteY1" fmla="*/ 47872 h 4340134"/>
              <a:gd name="connsiteX2" fmla="*/ 2706640 w 3411412"/>
              <a:gd name="connsiteY2" fmla="*/ 4340134 h 4340134"/>
              <a:gd name="connsiteX3" fmla="*/ 0 w 3411412"/>
              <a:gd name="connsiteY3" fmla="*/ 4292732 h 4340134"/>
              <a:gd name="connsiteX4" fmla="*/ 694009 w 3411412"/>
              <a:gd name="connsiteY4" fmla="*/ 0 h 4340134"/>
              <a:gd name="connsiteX0" fmla="*/ 694009 w 3411412"/>
              <a:gd name="connsiteY0" fmla="*/ 0 h 4352783"/>
              <a:gd name="connsiteX1" fmla="*/ 3411412 w 3411412"/>
              <a:gd name="connsiteY1" fmla="*/ 47872 h 4352783"/>
              <a:gd name="connsiteX2" fmla="*/ 2749233 w 3411412"/>
              <a:gd name="connsiteY2" fmla="*/ 4352783 h 4352783"/>
              <a:gd name="connsiteX3" fmla="*/ 0 w 3411412"/>
              <a:gd name="connsiteY3" fmla="*/ 4292732 h 4352783"/>
              <a:gd name="connsiteX4" fmla="*/ 694009 w 3411412"/>
              <a:gd name="connsiteY4" fmla="*/ 0 h 4352783"/>
              <a:gd name="connsiteX0" fmla="*/ 782492 w 3411412"/>
              <a:gd name="connsiteY0" fmla="*/ 0 h 4402847"/>
              <a:gd name="connsiteX1" fmla="*/ 3411412 w 3411412"/>
              <a:gd name="connsiteY1" fmla="*/ 97936 h 4402847"/>
              <a:gd name="connsiteX2" fmla="*/ 2749233 w 3411412"/>
              <a:gd name="connsiteY2" fmla="*/ 4402847 h 4402847"/>
              <a:gd name="connsiteX3" fmla="*/ 0 w 3411412"/>
              <a:gd name="connsiteY3" fmla="*/ 4342796 h 4402847"/>
              <a:gd name="connsiteX4" fmla="*/ 782492 w 3411412"/>
              <a:gd name="connsiteY4" fmla="*/ 0 h 4402847"/>
              <a:gd name="connsiteX0" fmla="*/ 935570 w 3411412"/>
              <a:gd name="connsiteY0" fmla="*/ 0 h 4450086"/>
              <a:gd name="connsiteX1" fmla="*/ 3411412 w 3411412"/>
              <a:gd name="connsiteY1" fmla="*/ 145175 h 4450086"/>
              <a:gd name="connsiteX2" fmla="*/ 2749233 w 3411412"/>
              <a:gd name="connsiteY2" fmla="*/ 4450086 h 4450086"/>
              <a:gd name="connsiteX3" fmla="*/ 0 w 3411412"/>
              <a:gd name="connsiteY3" fmla="*/ 4390035 h 4450086"/>
              <a:gd name="connsiteX4" fmla="*/ 935570 w 3411412"/>
              <a:gd name="connsiteY4" fmla="*/ 0 h 4450086"/>
              <a:gd name="connsiteX0" fmla="*/ 909832 w 3411412"/>
              <a:gd name="connsiteY0" fmla="*/ 0 h 4478179"/>
              <a:gd name="connsiteX1" fmla="*/ 3411412 w 3411412"/>
              <a:gd name="connsiteY1" fmla="*/ 173268 h 4478179"/>
              <a:gd name="connsiteX2" fmla="*/ 2749233 w 3411412"/>
              <a:gd name="connsiteY2" fmla="*/ 4478179 h 4478179"/>
              <a:gd name="connsiteX3" fmla="*/ 0 w 3411412"/>
              <a:gd name="connsiteY3" fmla="*/ 4418128 h 4478179"/>
              <a:gd name="connsiteX4" fmla="*/ 909832 w 3411412"/>
              <a:gd name="connsiteY4" fmla="*/ 0 h 4478179"/>
              <a:gd name="connsiteX0" fmla="*/ 777815 w 3279395"/>
              <a:gd name="connsiteY0" fmla="*/ 0 h 4478179"/>
              <a:gd name="connsiteX1" fmla="*/ 3279395 w 3279395"/>
              <a:gd name="connsiteY1" fmla="*/ 173268 h 4478179"/>
              <a:gd name="connsiteX2" fmla="*/ 2617216 w 3279395"/>
              <a:gd name="connsiteY2" fmla="*/ 4478179 h 4478179"/>
              <a:gd name="connsiteX3" fmla="*/ 0 w 3279395"/>
              <a:gd name="connsiteY3" fmla="*/ 4359181 h 4478179"/>
              <a:gd name="connsiteX4" fmla="*/ 777815 w 3279395"/>
              <a:gd name="connsiteY4" fmla="*/ 0 h 4478179"/>
              <a:gd name="connsiteX0" fmla="*/ 667801 w 3169381"/>
              <a:gd name="connsiteY0" fmla="*/ 0 h 4478179"/>
              <a:gd name="connsiteX1" fmla="*/ 3169381 w 3169381"/>
              <a:gd name="connsiteY1" fmla="*/ 173268 h 4478179"/>
              <a:gd name="connsiteX2" fmla="*/ 2507202 w 3169381"/>
              <a:gd name="connsiteY2" fmla="*/ 4478179 h 4478179"/>
              <a:gd name="connsiteX3" fmla="*/ 0 w 3169381"/>
              <a:gd name="connsiteY3" fmla="*/ 4310059 h 4478179"/>
              <a:gd name="connsiteX4" fmla="*/ 667801 w 3169381"/>
              <a:gd name="connsiteY4" fmla="*/ 0 h 4478179"/>
              <a:gd name="connsiteX0" fmla="*/ 695893 w 3197473"/>
              <a:gd name="connsiteY0" fmla="*/ 0 h 4478179"/>
              <a:gd name="connsiteX1" fmla="*/ 3197473 w 3197473"/>
              <a:gd name="connsiteY1" fmla="*/ 173268 h 4478179"/>
              <a:gd name="connsiteX2" fmla="*/ 2535294 w 3197473"/>
              <a:gd name="connsiteY2" fmla="*/ 4478179 h 4478179"/>
              <a:gd name="connsiteX3" fmla="*/ 0 w 3197473"/>
              <a:gd name="connsiteY3" fmla="*/ 4335798 h 4478179"/>
              <a:gd name="connsiteX4" fmla="*/ 695893 w 3197473"/>
              <a:gd name="connsiteY4" fmla="*/ 0 h 4478179"/>
              <a:gd name="connsiteX0" fmla="*/ 733339 w 3234919"/>
              <a:gd name="connsiteY0" fmla="*/ 0 h 4478179"/>
              <a:gd name="connsiteX1" fmla="*/ 3234919 w 3234919"/>
              <a:gd name="connsiteY1" fmla="*/ 173268 h 4478179"/>
              <a:gd name="connsiteX2" fmla="*/ 2572740 w 3234919"/>
              <a:gd name="connsiteY2" fmla="*/ 4478179 h 4478179"/>
              <a:gd name="connsiteX3" fmla="*/ 0 w 3234919"/>
              <a:gd name="connsiteY3" fmla="*/ 4328767 h 4478179"/>
              <a:gd name="connsiteX4" fmla="*/ 733339 w 3234919"/>
              <a:gd name="connsiteY4" fmla="*/ 0 h 4478179"/>
              <a:gd name="connsiteX0" fmla="*/ 733339 w 3234919"/>
              <a:gd name="connsiteY0" fmla="*/ 0 h 4501123"/>
              <a:gd name="connsiteX1" fmla="*/ 3234919 w 3234919"/>
              <a:gd name="connsiteY1" fmla="*/ 173268 h 4501123"/>
              <a:gd name="connsiteX2" fmla="*/ 2604097 w 3234919"/>
              <a:gd name="connsiteY2" fmla="*/ 4501123 h 4501123"/>
              <a:gd name="connsiteX3" fmla="*/ 0 w 3234919"/>
              <a:gd name="connsiteY3" fmla="*/ 4328767 h 4501123"/>
              <a:gd name="connsiteX4" fmla="*/ 733339 w 3234919"/>
              <a:gd name="connsiteY4" fmla="*/ 0 h 4501123"/>
              <a:gd name="connsiteX0" fmla="*/ 733339 w 3234919"/>
              <a:gd name="connsiteY0" fmla="*/ 0 h 4527802"/>
              <a:gd name="connsiteX1" fmla="*/ 3234919 w 3234919"/>
              <a:gd name="connsiteY1" fmla="*/ 173268 h 4527802"/>
              <a:gd name="connsiteX2" fmla="*/ 2597537 w 3234919"/>
              <a:gd name="connsiteY2" fmla="*/ 4527802 h 4527802"/>
              <a:gd name="connsiteX3" fmla="*/ 0 w 3234919"/>
              <a:gd name="connsiteY3" fmla="*/ 4328767 h 4527802"/>
              <a:gd name="connsiteX4" fmla="*/ 733339 w 3234919"/>
              <a:gd name="connsiteY4" fmla="*/ 0 h 4527802"/>
              <a:gd name="connsiteX0" fmla="*/ 733339 w 3234919"/>
              <a:gd name="connsiteY0" fmla="*/ 0 h 4532479"/>
              <a:gd name="connsiteX1" fmla="*/ 3234919 w 3234919"/>
              <a:gd name="connsiteY1" fmla="*/ 173268 h 4532479"/>
              <a:gd name="connsiteX2" fmla="*/ 2581152 w 3234919"/>
              <a:gd name="connsiteY2" fmla="*/ 4532479 h 4532479"/>
              <a:gd name="connsiteX3" fmla="*/ 0 w 3234919"/>
              <a:gd name="connsiteY3" fmla="*/ 4328767 h 4532479"/>
              <a:gd name="connsiteX4" fmla="*/ 733339 w 3234919"/>
              <a:gd name="connsiteY4" fmla="*/ 0 h 4532479"/>
              <a:gd name="connsiteX0" fmla="*/ 733339 w 3234919"/>
              <a:gd name="connsiteY0" fmla="*/ 0 h 4568512"/>
              <a:gd name="connsiteX1" fmla="*/ 3234919 w 3234919"/>
              <a:gd name="connsiteY1" fmla="*/ 173268 h 4568512"/>
              <a:gd name="connsiteX2" fmla="*/ 2541823 w 3234919"/>
              <a:gd name="connsiteY2" fmla="*/ 4568512 h 4568512"/>
              <a:gd name="connsiteX3" fmla="*/ 0 w 3234919"/>
              <a:gd name="connsiteY3" fmla="*/ 4328767 h 4568512"/>
              <a:gd name="connsiteX4" fmla="*/ 733339 w 3234919"/>
              <a:gd name="connsiteY4" fmla="*/ 0 h 4568512"/>
              <a:gd name="connsiteX0" fmla="*/ 733339 w 3234919"/>
              <a:gd name="connsiteY0" fmla="*/ 0 h 4577395"/>
              <a:gd name="connsiteX1" fmla="*/ 3234919 w 3234919"/>
              <a:gd name="connsiteY1" fmla="*/ 173268 h 4577395"/>
              <a:gd name="connsiteX2" fmla="*/ 2498288 w 3234919"/>
              <a:gd name="connsiteY2" fmla="*/ 4577395 h 4577395"/>
              <a:gd name="connsiteX3" fmla="*/ 0 w 3234919"/>
              <a:gd name="connsiteY3" fmla="*/ 4328767 h 4577395"/>
              <a:gd name="connsiteX4" fmla="*/ 733339 w 3234919"/>
              <a:gd name="connsiteY4" fmla="*/ 0 h 4577395"/>
              <a:gd name="connsiteX0" fmla="*/ 733339 w 3234919"/>
              <a:gd name="connsiteY0" fmla="*/ 0 h 4570835"/>
              <a:gd name="connsiteX1" fmla="*/ 3234919 w 3234919"/>
              <a:gd name="connsiteY1" fmla="*/ 173268 h 4570835"/>
              <a:gd name="connsiteX2" fmla="*/ 2471609 w 3234919"/>
              <a:gd name="connsiteY2" fmla="*/ 4570835 h 4570835"/>
              <a:gd name="connsiteX3" fmla="*/ 0 w 3234919"/>
              <a:gd name="connsiteY3" fmla="*/ 4328767 h 4570835"/>
              <a:gd name="connsiteX4" fmla="*/ 733339 w 3234919"/>
              <a:gd name="connsiteY4" fmla="*/ 0 h 4570835"/>
              <a:gd name="connsiteX0" fmla="*/ 733339 w 3234919"/>
              <a:gd name="connsiteY0" fmla="*/ 0 h 4518418"/>
              <a:gd name="connsiteX1" fmla="*/ 3234919 w 3234919"/>
              <a:gd name="connsiteY1" fmla="*/ 173268 h 4518418"/>
              <a:gd name="connsiteX2" fmla="*/ 2506261 w 3234919"/>
              <a:gd name="connsiteY2" fmla="*/ 4518418 h 4518418"/>
              <a:gd name="connsiteX3" fmla="*/ 0 w 3234919"/>
              <a:gd name="connsiteY3" fmla="*/ 4328767 h 4518418"/>
              <a:gd name="connsiteX4" fmla="*/ 733339 w 3234919"/>
              <a:gd name="connsiteY4" fmla="*/ 0 h 4518418"/>
              <a:gd name="connsiteX0" fmla="*/ 733339 w 3234919"/>
              <a:gd name="connsiteY0" fmla="*/ 0 h 4512800"/>
              <a:gd name="connsiteX1" fmla="*/ 3234919 w 3234919"/>
              <a:gd name="connsiteY1" fmla="*/ 173268 h 4512800"/>
              <a:gd name="connsiteX2" fmla="*/ 2501114 w 3234919"/>
              <a:gd name="connsiteY2" fmla="*/ 4512800 h 4512800"/>
              <a:gd name="connsiteX3" fmla="*/ 0 w 3234919"/>
              <a:gd name="connsiteY3" fmla="*/ 4328767 h 4512800"/>
              <a:gd name="connsiteX4" fmla="*/ 733339 w 3234919"/>
              <a:gd name="connsiteY4" fmla="*/ 0 h 4512800"/>
              <a:gd name="connsiteX0" fmla="*/ 712278 w 3234919"/>
              <a:gd name="connsiteY0" fmla="*/ 0 h 4524508"/>
              <a:gd name="connsiteX1" fmla="*/ 3234919 w 3234919"/>
              <a:gd name="connsiteY1" fmla="*/ 184976 h 4524508"/>
              <a:gd name="connsiteX2" fmla="*/ 2501114 w 3234919"/>
              <a:gd name="connsiteY2" fmla="*/ 4524508 h 4524508"/>
              <a:gd name="connsiteX3" fmla="*/ 0 w 3234919"/>
              <a:gd name="connsiteY3" fmla="*/ 4340475 h 4524508"/>
              <a:gd name="connsiteX4" fmla="*/ 712278 w 3234919"/>
              <a:gd name="connsiteY4" fmla="*/ 0 h 4524508"/>
              <a:gd name="connsiteX0" fmla="*/ 696835 w 3234919"/>
              <a:gd name="connsiteY0" fmla="*/ 0 h 4541363"/>
              <a:gd name="connsiteX1" fmla="*/ 3234919 w 3234919"/>
              <a:gd name="connsiteY1" fmla="*/ 201831 h 4541363"/>
              <a:gd name="connsiteX2" fmla="*/ 2501114 w 3234919"/>
              <a:gd name="connsiteY2" fmla="*/ 4541363 h 4541363"/>
              <a:gd name="connsiteX3" fmla="*/ 0 w 3234919"/>
              <a:gd name="connsiteY3" fmla="*/ 4357330 h 4541363"/>
              <a:gd name="connsiteX4" fmla="*/ 696835 w 3234919"/>
              <a:gd name="connsiteY4" fmla="*/ 0 h 4541363"/>
              <a:gd name="connsiteX0" fmla="*/ 652039 w 3190123"/>
              <a:gd name="connsiteY0" fmla="*/ 0 h 4541363"/>
              <a:gd name="connsiteX1" fmla="*/ 3190123 w 3190123"/>
              <a:gd name="connsiteY1" fmla="*/ 201831 h 4541363"/>
              <a:gd name="connsiteX2" fmla="*/ 2456318 w 3190123"/>
              <a:gd name="connsiteY2" fmla="*/ 4541363 h 4541363"/>
              <a:gd name="connsiteX3" fmla="*/ 0 w 3190123"/>
              <a:gd name="connsiteY3" fmla="*/ 4390108 h 4541363"/>
              <a:gd name="connsiteX4" fmla="*/ 652039 w 3190123"/>
              <a:gd name="connsiteY4" fmla="*/ 0 h 4541363"/>
              <a:gd name="connsiteX0" fmla="*/ 682126 w 3220210"/>
              <a:gd name="connsiteY0" fmla="*/ 0 h 4541363"/>
              <a:gd name="connsiteX1" fmla="*/ 3220210 w 3220210"/>
              <a:gd name="connsiteY1" fmla="*/ 201831 h 4541363"/>
              <a:gd name="connsiteX2" fmla="*/ 2486405 w 3220210"/>
              <a:gd name="connsiteY2" fmla="*/ 4541363 h 4541363"/>
              <a:gd name="connsiteX3" fmla="*/ 0 w 3220210"/>
              <a:gd name="connsiteY3" fmla="*/ 4373382 h 4541363"/>
              <a:gd name="connsiteX4" fmla="*/ 682126 w 3220210"/>
              <a:gd name="connsiteY4" fmla="*/ 0 h 4541363"/>
              <a:gd name="connsiteX0" fmla="*/ 714231 w 3252315"/>
              <a:gd name="connsiteY0" fmla="*/ 0 h 4541363"/>
              <a:gd name="connsiteX1" fmla="*/ 3252315 w 3252315"/>
              <a:gd name="connsiteY1" fmla="*/ 201831 h 4541363"/>
              <a:gd name="connsiteX2" fmla="*/ 2518510 w 3252315"/>
              <a:gd name="connsiteY2" fmla="*/ 4541363 h 4541363"/>
              <a:gd name="connsiteX3" fmla="*/ 0 w 3252315"/>
              <a:gd name="connsiteY3" fmla="*/ 4402796 h 4541363"/>
              <a:gd name="connsiteX4" fmla="*/ 714231 w 3252315"/>
              <a:gd name="connsiteY4" fmla="*/ 0 h 454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2315" h="4541363">
                <a:moveTo>
                  <a:pt x="714231" y="0"/>
                </a:moveTo>
                <a:lnTo>
                  <a:pt x="3252315" y="201831"/>
                </a:lnTo>
                <a:lnTo>
                  <a:pt x="2518510" y="4541363"/>
                </a:lnTo>
                <a:lnTo>
                  <a:pt x="0" y="4402796"/>
                </a:lnTo>
                <a:lnTo>
                  <a:pt x="714231" y="0"/>
                </a:lnTo>
                <a:close/>
              </a:path>
            </a:pathLst>
          </a:custGeom>
          <a:solidFill>
            <a:schemeClr val="bg2"/>
          </a:solidFill>
          <a:effectLst>
            <a:outerShdw blurRad="127000" dist="127000" dir="6300000" algn="tl" rotWithShape="0">
              <a:prstClr val="black">
                <a:alpha val="20000"/>
              </a:prstClr>
            </a:outerShdw>
          </a:effectLst>
          <a:scene3d>
            <a:camera prst="orthographicFront">
              <a:rot lat="1800000" lon="3000000" rev="1200000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 sz="1500"/>
            </a:lvl1pPr>
          </a:lstStyle>
          <a:p>
            <a:endParaRPr lang="en-US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45479" y="1963875"/>
            <a:ext cx="3515708" cy="15357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70845544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24100" y="812800"/>
            <a:ext cx="7543800" cy="1066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418" y="1690372"/>
            <a:ext cx="6367563" cy="5173645"/>
          </a:xfrm>
          <a:prstGeom prst="rect">
            <a:avLst/>
          </a:prstGeom>
        </p:spPr>
      </p:pic>
      <p:sp>
        <p:nvSpPr>
          <p:cNvPr id="10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4819272" y="3277552"/>
            <a:ext cx="2553456" cy="35677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0108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526" y="0"/>
            <a:ext cx="3609474" cy="6858000"/>
          </a:xfrm>
          <a:prstGeom prst="rect">
            <a:avLst/>
          </a:prstGeom>
        </p:spPr>
      </p:pic>
      <p:sp>
        <p:nvSpPr>
          <p:cNvPr id="4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10261601" y="1401912"/>
            <a:ext cx="1930399" cy="41860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0687" y="1946553"/>
            <a:ext cx="3073881" cy="15357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7366003" y="1401912"/>
            <a:ext cx="2285997" cy="41860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" dist="38100" dir="3000000" algn="tl" rotWithShape="0">
              <a:prstClr val="black">
                <a:alpha val="6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4634169" y="1401912"/>
            <a:ext cx="2285997" cy="41860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" dist="38100" dir="3000000" algn="tl" rotWithShape="0">
              <a:prstClr val="black">
                <a:alpha val="6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1498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816" y="1244600"/>
            <a:ext cx="5613400" cy="5613400"/>
          </a:xfrm>
          <a:prstGeom prst="rect">
            <a:avLst/>
          </a:prstGeom>
        </p:spPr>
      </p:pic>
      <p:sp>
        <p:nvSpPr>
          <p:cNvPr id="4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449455" y="2374613"/>
            <a:ext cx="1662545" cy="25160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29339" y="1606761"/>
            <a:ext cx="3147576" cy="15357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71194343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300" y="3340100"/>
            <a:ext cx="6254045" cy="3517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877" y="2552700"/>
            <a:ext cx="6262255" cy="4305300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352800" y="1092200"/>
            <a:ext cx="5486400" cy="1155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4826000" y="4140200"/>
            <a:ext cx="2540000" cy="2717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8419923" y="4889500"/>
            <a:ext cx="2498099" cy="1968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95" y="3340100"/>
            <a:ext cx="6254045" cy="3517900"/>
          </a:xfrm>
          <a:prstGeom prst="rect">
            <a:avLst/>
          </a:prstGeom>
        </p:spPr>
      </p:pic>
      <p:sp>
        <p:nvSpPr>
          <p:cNvPr id="12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1284728" y="4889500"/>
            <a:ext cx="2498099" cy="1968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366657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86600" y="914400"/>
            <a:ext cx="3385456" cy="10232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200" b="1"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17799859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845" y="0"/>
            <a:ext cx="9113621" cy="6858000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/>
          </p:cNvSpPr>
          <p:nvPr>
            <p:ph type="pic" idx="23"/>
          </p:nvPr>
        </p:nvSpPr>
        <p:spPr>
          <a:xfrm>
            <a:off x="6705601" y="3265715"/>
            <a:ext cx="4114799" cy="35922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24100" y="812800"/>
            <a:ext cx="7543800" cy="1066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8712622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200" y="0"/>
            <a:ext cx="7099300" cy="4614545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/>
          </p:cNvSpPr>
          <p:nvPr>
            <p:ph type="pic" idx="23"/>
          </p:nvPr>
        </p:nvSpPr>
        <p:spPr>
          <a:xfrm>
            <a:off x="4248150" y="-3"/>
            <a:ext cx="3695702" cy="26670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24100" y="3550869"/>
            <a:ext cx="7543800" cy="1066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1961701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499" y="2010499"/>
            <a:ext cx="8788401" cy="5163186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/>
          </p:cNvSpPr>
          <p:nvPr>
            <p:ph type="pic" idx="23"/>
          </p:nvPr>
        </p:nvSpPr>
        <p:spPr>
          <a:xfrm rot="3660227">
            <a:off x="6288817" y="1844643"/>
            <a:ext cx="3784595" cy="5069079"/>
          </a:xfrm>
          <a:custGeom>
            <a:avLst/>
            <a:gdLst>
              <a:gd name="connsiteX0" fmla="*/ 0 w 3444457"/>
              <a:gd name="connsiteY0" fmla="*/ 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0 w 3444457"/>
              <a:gd name="connsiteY4" fmla="*/ 0 h 4997683"/>
              <a:gd name="connsiteX0" fmla="*/ 61094 w 3444457"/>
              <a:gd name="connsiteY0" fmla="*/ 3386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61094 w 3444457"/>
              <a:gd name="connsiteY4" fmla="*/ 33860 h 4997683"/>
              <a:gd name="connsiteX0" fmla="*/ 181409 w 3444457"/>
              <a:gd name="connsiteY0" fmla="*/ 78761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181409 w 3444457"/>
              <a:gd name="connsiteY4" fmla="*/ 78761 h 4997683"/>
              <a:gd name="connsiteX0" fmla="*/ 241298 w 3444457"/>
              <a:gd name="connsiteY0" fmla="*/ 140993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41298 w 3444457"/>
              <a:gd name="connsiteY4" fmla="*/ 140993 h 4997683"/>
              <a:gd name="connsiteX0" fmla="*/ 1403 w 3444457"/>
              <a:gd name="connsiteY0" fmla="*/ 167759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1403 w 3444457"/>
              <a:gd name="connsiteY4" fmla="*/ 167759 h 4997683"/>
              <a:gd name="connsiteX0" fmla="*/ 22282 w 3444457"/>
              <a:gd name="connsiteY0" fmla="*/ 7769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2282 w 3444457"/>
              <a:gd name="connsiteY4" fmla="*/ 77690 h 4997683"/>
              <a:gd name="connsiteX0" fmla="*/ 22282 w 3444457"/>
              <a:gd name="connsiteY0" fmla="*/ 7769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2282 w 3444457"/>
              <a:gd name="connsiteY4" fmla="*/ 77690 h 4997683"/>
              <a:gd name="connsiteX0" fmla="*/ 237485 w 3659660"/>
              <a:gd name="connsiteY0" fmla="*/ 77690 h 5045393"/>
              <a:gd name="connsiteX1" fmla="*/ 3659660 w 3659660"/>
              <a:gd name="connsiteY1" fmla="*/ 0 h 5045393"/>
              <a:gd name="connsiteX2" fmla="*/ 3659660 w 3659660"/>
              <a:gd name="connsiteY2" fmla="*/ 4997683 h 5045393"/>
              <a:gd name="connsiteX3" fmla="*/ 0 w 3659660"/>
              <a:gd name="connsiteY3" fmla="*/ 5045393 h 5045393"/>
              <a:gd name="connsiteX4" fmla="*/ 237485 w 3659660"/>
              <a:gd name="connsiteY4" fmla="*/ 77690 h 5045393"/>
              <a:gd name="connsiteX0" fmla="*/ 193722 w 3615897"/>
              <a:gd name="connsiteY0" fmla="*/ 77690 h 5018827"/>
              <a:gd name="connsiteX1" fmla="*/ 3615897 w 3615897"/>
              <a:gd name="connsiteY1" fmla="*/ 0 h 5018827"/>
              <a:gd name="connsiteX2" fmla="*/ 3615897 w 3615897"/>
              <a:gd name="connsiteY2" fmla="*/ 4997683 h 5018827"/>
              <a:gd name="connsiteX3" fmla="*/ 0 w 3615897"/>
              <a:gd name="connsiteY3" fmla="*/ 5018827 h 5018827"/>
              <a:gd name="connsiteX4" fmla="*/ 193722 w 3615897"/>
              <a:gd name="connsiteY4" fmla="*/ 77690 h 5018827"/>
              <a:gd name="connsiteX0" fmla="*/ 193722 w 3615897"/>
              <a:gd name="connsiteY0" fmla="*/ 77690 h 5018827"/>
              <a:gd name="connsiteX1" fmla="*/ 3615897 w 3615897"/>
              <a:gd name="connsiteY1" fmla="*/ 0 h 5018827"/>
              <a:gd name="connsiteX2" fmla="*/ 3615897 w 3615897"/>
              <a:gd name="connsiteY2" fmla="*/ 4997683 h 5018827"/>
              <a:gd name="connsiteX3" fmla="*/ 0 w 3615897"/>
              <a:gd name="connsiteY3" fmla="*/ 5018827 h 5018827"/>
              <a:gd name="connsiteX4" fmla="*/ 193722 w 3615897"/>
              <a:gd name="connsiteY4" fmla="*/ 77690 h 5018827"/>
              <a:gd name="connsiteX0" fmla="*/ 193722 w 3685556"/>
              <a:gd name="connsiteY0" fmla="*/ 111684 h 5052821"/>
              <a:gd name="connsiteX1" fmla="*/ 3685556 w 3685556"/>
              <a:gd name="connsiteY1" fmla="*/ 0 h 5052821"/>
              <a:gd name="connsiteX2" fmla="*/ 3615897 w 3685556"/>
              <a:gd name="connsiteY2" fmla="*/ 5031677 h 5052821"/>
              <a:gd name="connsiteX3" fmla="*/ 0 w 3685556"/>
              <a:gd name="connsiteY3" fmla="*/ 5052821 h 5052821"/>
              <a:gd name="connsiteX4" fmla="*/ 193722 w 3685556"/>
              <a:gd name="connsiteY4" fmla="*/ 111684 h 5052821"/>
              <a:gd name="connsiteX0" fmla="*/ 193722 w 3652901"/>
              <a:gd name="connsiteY0" fmla="*/ 78961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193722 w 3652901"/>
              <a:gd name="connsiteY4" fmla="*/ 78961 h 5020098"/>
              <a:gd name="connsiteX0" fmla="*/ 388113 w 3652901"/>
              <a:gd name="connsiteY0" fmla="*/ 186696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388113 w 3652901"/>
              <a:gd name="connsiteY4" fmla="*/ 186696 h 5020098"/>
              <a:gd name="connsiteX0" fmla="*/ 265991 w 3652901"/>
              <a:gd name="connsiteY0" fmla="*/ 184353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265991 w 3652901"/>
              <a:gd name="connsiteY4" fmla="*/ 184353 h 5020098"/>
              <a:gd name="connsiteX0" fmla="*/ 265991 w 3698539"/>
              <a:gd name="connsiteY0" fmla="*/ 184353 h 5020098"/>
              <a:gd name="connsiteX1" fmla="*/ 3652901 w 3698539"/>
              <a:gd name="connsiteY1" fmla="*/ 0 h 5020098"/>
              <a:gd name="connsiteX2" fmla="*/ 3698539 w 3698539"/>
              <a:gd name="connsiteY2" fmla="*/ 4993936 h 5020098"/>
              <a:gd name="connsiteX3" fmla="*/ 0 w 3698539"/>
              <a:gd name="connsiteY3" fmla="*/ 5020098 h 5020098"/>
              <a:gd name="connsiteX4" fmla="*/ 265991 w 3698539"/>
              <a:gd name="connsiteY4" fmla="*/ 184353 h 5020098"/>
              <a:gd name="connsiteX0" fmla="*/ 265991 w 3678197"/>
              <a:gd name="connsiteY0" fmla="*/ 184353 h 5020098"/>
              <a:gd name="connsiteX1" fmla="*/ 3652901 w 3678197"/>
              <a:gd name="connsiteY1" fmla="*/ 0 h 5020098"/>
              <a:gd name="connsiteX2" fmla="*/ 3678197 w 3678197"/>
              <a:gd name="connsiteY2" fmla="*/ 5004442 h 5020098"/>
              <a:gd name="connsiteX3" fmla="*/ 0 w 3678197"/>
              <a:gd name="connsiteY3" fmla="*/ 5020098 h 5020098"/>
              <a:gd name="connsiteX4" fmla="*/ 265991 w 3678197"/>
              <a:gd name="connsiteY4" fmla="*/ 184353 h 5020098"/>
              <a:gd name="connsiteX0" fmla="*/ 265991 w 3652901"/>
              <a:gd name="connsiteY0" fmla="*/ 184353 h 5020098"/>
              <a:gd name="connsiteX1" fmla="*/ 3652901 w 3652901"/>
              <a:gd name="connsiteY1" fmla="*/ 0 h 5020098"/>
              <a:gd name="connsiteX2" fmla="*/ 3638717 w 3652901"/>
              <a:gd name="connsiteY2" fmla="*/ 4997081 h 5020098"/>
              <a:gd name="connsiteX3" fmla="*/ 0 w 3652901"/>
              <a:gd name="connsiteY3" fmla="*/ 5020098 h 5020098"/>
              <a:gd name="connsiteX4" fmla="*/ 265991 w 3652901"/>
              <a:gd name="connsiteY4" fmla="*/ 184353 h 5020098"/>
              <a:gd name="connsiteX0" fmla="*/ 265991 w 3652903"/>
              <a:gd name="connsiteY0" fmla="*/ 184353 h 5020098"/>
              <a:gd name="connsiteX1" fmla="*/ 3652901 w 3652903"/>
              <a:gd name="connsiteY1" fmla="*/ 0 h 5020098"/>
              <a:gd name="connsiteX2" fmla="*/ 3652903 w 3652903"/>
              <a:gd name="connsiteY2" fmla="*/ 4997683 h 5020098"/>
              <a:gd name="connsiteX3" fmla="*/ 0 w 3652903"/>
              <a:gd name="connsiteY3" fmla="*/ 5020098 h 5020098"/>
              <a:gd name="connsiteX4" fmla="*/ 265991 w 3652903"/>
              <a:gd name="connsiteY4" fmla="*/ 184353 h 5020098"/>
              <a:gd name="connsiteX0" fmla="*/ 331114 w 3718026"/>
              <a:gd name="connsiteY0" fmla="*/ 184353 h 5027565"/>
              <a:gd name="connsiteX1" fmla="*/ 3718024 w 3718026"/>
              <a:gd name="connsiteY1" fmla="*/ 0 h 5027565"/>
              <a:gd name="connsiteX2" fmla="*/ 3718026 w 3718026"/>
              <a:gd name="connsiteY2" fmla="*/ 4997683 h 5027565"/>
              <a:gd name="connsiteX3" fmla="*/ 0 w 3718026"/>
              <a:gd name="connsiteY3" fmla="*/ 5027565 h 5027565"/>
              <a:gd name="connsiteX4" fmla="*/ 331114 w 3718026"/>
              <a:gd name="connsiteY4" fmla="*/ 184353 h 5027565"/>
              <a:gd name="connsiteX0" fmla="*/ 331114 w 3718026"/>
              <a:gd name="connsiteY0" fmla="*/ 184353 h 5027565"/>
              <a:gd name="connsiteX1" fmla="*/ 3718024 w 3718026"/>
              <a:gd name="connsiteY1" fmla="*/ 0 h 5027565"/>
              <a:gd name="connsiteX2" fmla="*/ 3718026 w 3718026"/>
              <a:gd name="connsiteY2" fmla="*/ 4997683 h 5027565"/>
              <a:gd name="connsiteX3" fmla="*/ 0 w 3718026"/>
              <a:gd name="connsiteY3" fmla="*/ 5027565 h 5027565"/>
              <a:gd name="connsiteX4" fmla="*/ 331114 w 3718026"/>
              <a:gd name="connsiteY4" fmla="*/ 184353 h 5027565"/>
              <a:gd name="connsiteX0" fmla="*/ 331114 w 3754239"/>
              <a:gd name="connsiteY0" fmla="*/ 233978 h 5077190"/>
              <a:gd name="connsiteX1" fmla="*/ 3754239 w 3754239"/>
              <a:gd name="connsiteY1" fmla="*/ 0 h 5077190"/>
              <a:gd name="connsiteX2" fmla="*/ 3718026 w 3754239"/>
              <a:gd name="connsiteY2" fmla="*/ 5047308 h 5077190"/>
              <a:gd name="connsiteX3" fmla="*/ 0 w 3754239"/>
              <a:gd name="connsiteY3" fmla="*/ 5077190 h 5077190"/>
              <a:gd name="connsiteX4" fmla="*/ 331114 w 3754239"/>
              <a:gd name="connsiteY4" fmla="*/ 233978 h 5077190"/>
              <a:gd name="connsiteX0" fmla="*/ 331114 w 3795754"/>
              <a:gd name="connsiteY0" fmla="*/ 167410 h 5010622"/>
              <a:gd name="connsiteX1" fmla="*/ 3795754 w 3795754"/>
              <a:gd name="connsiteY1" fmla="*/ 0 h 5010622"/>
              <a:gd name="connsiteX2" fmla="*/ 3718026 w 3795754"/>
              <a:gd name="connsiteY2" fmla="*/ 4980740 h 5010622"/>
              <a:gd name="connsiteX3" fmla="*/ 0 w 3795754"/>
              <a:gd name="connsiteY3" fmla="*/ 5010622 h 5010622"/>
              <a:gd name="connsiteX4" fmla="*/ 331114 w 3795754"/>
              <a:gd name="connsiteY4" fmla="*/ 167410 h 5010622"/>
              <a:gd name="connsiteX0" fmla="*/ 331114 w 3732077"/>
              <a:gd name="connsiteY0" fmla="*/ 193989 h 5037201"/>
              <a:gd name="connsiteX1" fmla="*/ 3732077 w 3732077"/>
              <a:gd name="connsiteY1" fmla="*/ 0 h 5037201"/>
              <a:gd name="connsiteX2" fmla="*/ 3718026 w 3732077"/>
              <a:gd name="connsiteY2" fmla="*/ 5007319 h 5037201"/>
              <a:gd name="connsiteX3" fmla="*/ 0 w 3732077"/>
              <a:gd name="connsiteY3" fmla="*/ 5037201 h 5037201"/>
              <a:gd name="connsiteX4" fmla="*/ 331114 w 3732077"/>
              <a:gd name="connsiteY4" fmla="*/ 193989 h 5037201"/>
              <a:gd name="connsiteX0" fmla="*/ 331114 w 3745407"/>
              <a:gd name="connsiteY0" fmla="*/ 186601 h 5029813"/>
              <a:gd name="connsiteX1" fmla="*/ 3745407 w 3745407"/>
              <a:gd name="connsiteY1" fmla="*/ 0 h 5029813"/>
              <a:gd name="connsiteX2" fmla="*/ 3718026 w 3745407"/>
              <a:gd name="connsiteY2" fmla="*/ 4999931 h 5029813"/>
              <a:gd name="connsiteX3" fmla="*/ 0 w 3745407"/>
              <a:gd name="connsiteY3" fmla="*/ 5029813 h 5029813"/>
              <a:gd name="connsiteX4" fmla="*/ 331114 w 3745407"/>
              <a:gd name="connsiteY4" fmla="*/ 186601 h 5029813"/>
              <a:gd name="connsiteX0" fmla="*/ 331114 w 3749824"/>
              <a:gd name="connsiteY0" fmla="*/ 210289 h 5053501"/>
              <a:gd name="connsiteX1" fmla="*/ 3749824 w 3749824"/>
              <a:gd name="connsiteY1" fmla="*/ 0 h 5053501"/>
              <a:gd name="connsiteX2" fmla="*/ 3718026 w 3749824"/>
              <a:gd name="connsiteY2" fmla="*/ 5023619 h 5053501"/>
              <a:gd name="connsiteX3" fmla="*/ 0 w 3749824"/>
              <a:gd name="connsiteY3" fmla="*/ 5053501 h 5053501"/>
              <a:gd name="connsiteX4" fmla="*/ 331114 w 3749824"/>
              <a:gd name="connsiteY4" fmla="*/ 210289 h 5053501"/>
              <a:gd name="connsiteX0" fmla="*/ 331114 w 3753518"/>
              <a:gd name="connsiteY0" fmla="*/ 216954 h 5060166"/>
              <a:gd name="connsiteX1" fmla="*/ 3753518 w 3753518"/>
              <a:gd name="connsiteY1" fmla="*/ 0 h 5060166"/>
              <a:gd name="connsiteX2" fmla="*/ 3718026 w 3753518"/>
              <a:gd name="connsiteY2" fmla="*/ 5030284 h 5060166"/>
              <a:gd name="connsiteX3" fmla="*/ 0 w 3753518"/>
              <a:gd name="connsiteY3" fmla="*/ 5060166 h 5060166"/>
              <a:gd name="connsiteX4" fmla="*/ 331114 w 3753518"/>
              <a:gd name="connsiteY4" fmla="*/ 216954 h 5060166"/>
              <a:gd name="connsiteX0" fmla="*/ 331114 w 3767571"/>
              <a:gd name="connsiteY0" fmla="*/ 226590 h 5069802"/>
              <a:gd name="connsiteX1" fmla="*/ 3767571 w 3767571"/>
              <a:gd name="connsiteY1" fmla="*/ 0 h 5069802"/>
              <a:gd name="connsiteX2" fmla="*/ 3718026 w 3767571"/>
              <a:gd name="connsiteY2" fmla="*/ 5039920 h 5069802"/>
              <a:gd name="connsiteX3" fmla="*/ 0 w 3767571"/>
              <a:gd name="connsiteY3" fmla="*/ 5069802 h 5069802"/>
              <a:gd name="connsiteX4" fmla="*/ 331114 w 3767571"/>
              <a:gd name="connsiteY4" fmla="*/ 226590 h 5069802"/>
              <a:gd name="connsiteX0" fmla="*/ 331114 w 3767571"/>
              <a:gd name="connsiteY0" fmla="*/ 226590 h 5069802"/>
              <a:gd name="connsiteX1" fmla="*/ 3767571 w 3767571"/>
              <a:gd name="connsiteY1" fmla="*/ 0 h 5069802"/>
              <a:gd name="connsiteX2" fmla="*/ 3743160 w 3767571"/>
              <a:gd name="connsiteY2" fmla="*/ 5010289 h 5069802"/>
              <a:gd name="connsiteX3" fmla="*/ 0 w 3767571"/>
              <a:gd name="connsiteY3" fmla="*/ 5069802 h 5069802"/>
              <a:gd name="connsiteX4" fmla="*/ 331114 w 3767571"/>
              <a:gd name="connsiteY4" fmla="*/ 226590 h 5069802"/>
              <a:gd name="connsiteX0" fmla="*/ 331114 w 3767571"/>
              <a:gd name="connsiteY0" fmla="*/ 226590 h 5069802"/>
              <a:gd name="connsiteX1" fmla="*/ 3767571 w 3767571"/>
              <a:gd name="connsiteY1" fmla="*/ 0 h 5069802"/>
              <a:gd name="connsiteX2" fmla="*/ 3766125 w 3767571"/>
              <a:gd name="connsiteY2" fmla="*/ 5031730 h 5069802"/>
              <a:gd name="connsiteX3" fmla="*/ 0 w 3767571"/>
              <a:gd name="connsiteY3" fmla="*/ 5069802 h 5069802"/>
              <a:gd name="connsiteX4" fmla="*/ 331114 w 3767571"/>
              <a:gd name="connsiteY4" fmla="*/ 226590 h 5069802"/>
              <a:gd name="connsiteX0" fmla="*/ 331114 w 3767571"/>
              <a:gd name="connsiteY0" fmla="*/ 226590 h 5069802"/>
              <a:gd name="connsiteX1" fmla="*/ 3767571 w 3767571"/>
              <a:gd name="connsiteY1" fmla="*/ 0 h 5069802"/>
              <a:gd name="connsiteX2" fmla="*/ 3758015 w 3767571"/>
              <a:gd name="connsiteY2" fmla="*/ 5062083 h 5069802"/>
              <a:gd name="connsiteX3" fmla="*/ 0 w 3767571"/>
              <a:gd name="connsiteY3" fmla="*/ 5069802 h 5069802"/>
              <a:gd name="connsiteX4" fmla="*/ 331114 w 3767571"/>
              <a:gd name="connsiteY4" fmla="*/ 226590 h 5069802"/>
              <a:gd name="connsiteX0" fmla="*/ 309674 w 3767571"/>
              <a:gd name="connsiteY0" fmla="*/ 249555 h 5069802"/>
              <a:gd name="connsiteX1" fmla="*/ 3767571 w 3767571"/>
              <a:gd name="connsiteY1" fmla="*/ 0 h 5069802"/>
              <a:gd name="connsiteX2" fmla="*/ 3758015 w 3767571"/>
              <a:gd name="connsiteY2" fmla="*/ 5062083 h 5069802"/>
              <a:gd name="connsiteX3" fmla="*/ 0 w 3767571"/>
              <a:gd name="connsiteY3" fmla="*/ 5069802 h 5069802"/>
              <a:gd name="connsiteX4" fmla="*/ 309674 w 3767571"/>
              <a:gd name="connsiteY4" fmla="*/ 249555 h 5069802"/>
              <a:gd name="connsiteX0" fmla="*/ 291927 w 3767571"/>
              <a:gd name="connsiteY0" fmla="*/ 265856 h 5069802"/>
              <a:gd name="connsiteX1" fmla="*/ 3767571 w 3767571"/>
              <a:gd name="connsiteY1" fmla="*/ 0 h 5069802"/>
              <a:gd name="connsiteX2" fmla="*/ 3758015 w 3767571"/>
              <a:gd name="connsiteY2" fmla="*/ 5062083 h 5069802"/>
              <a:gd name="connsiteX3" fmla="*/ 0 w 3767571"/>
              <a:gd name="connsiteY3" fmla="*/ 5069802 h 5069802"/>
              <a:gd name="connsiteX4" fmla="*/ 291927 w 3767571"/>
              <a:gd name="connsiteY4" fmla="*/ 265856 h 5069802"/>
              <a:gd name="connsiteX0" fmla="*/ 306703 w 3782347"/>
              <a:gd name="connsiteY0" fmla="*/ 265856 h 5096461"/>
              <a:gd name="connsiteX1" fmla="*/ 3782347 w 3782347"/>
              <a:gd name="connsiteY1" fmla="*/ 0 h 5096461"/>
              <a:gd name="connsiteX2" fmla="*/ 3772791 w 3782347"/>
              <a:gd name="connsiteY2" fmla="*/ 5062083 h 5096461"/>
              <a:gd name="connsiteX3" fmla="*/ 0 w 3782347"/>
              <a:gd name="connsiteY3" fmla="*/ 5096461 h 5096461"/>
              <a:gd name="connsiteX4" fmla="*/ 306703 w 3782347"/>
              <a:gd name="connsiteY4" fmla="*/ 265856 h 5096461"/>
              <a:gd name="connsiteX0" fmla="*/ 285985 w 3761629"/>
              <a:gd name="connsiteY0" fmla="*/ 265856 h 5090519"/>
              <a:gd name="connsiteX1" fmla="*/ 3761629 w 3761629"/>
              <a:gd name="connsiteY1" fmla="*/ 0 h 5090519"/>
              <a:gd name="connsiteX2" fmla="*/ 3752073 w 3761629"/>
              <a:gd name="connsiteY2" fmla="*/ 5062083 h 5090519"/>
              <a:gd name="connsiteX3" fmla="*/ 0 w 3761629"/>
              <a:gd name="connsiteY3" fmla="*/ 5090519 h 5090519"/>
              <a:gd name="connsiteX4" fmla="*/ 285985 w 3761629"/>
              <a:gd name="connsiteY4" fmla="*/ 265856 h 5090519"/>
              <a:gd name="connsiteX0" fmla="*/ 308951 w 3784595"/>
              <a:gd name="connsiteY0" fmla="*/ 265856 h 5069079"/>
              <a:gd name="connsiteX1" fmla="*/ 3784595 w 3784595"/>
              <a:gd name="connsiteY1" fmla="*/ 0 h 5069079"/>
              <a:gd name="connsiteX2" fmla="*/ 3775039 w 3784595"/>
              <a:gd name="connsiteY2" fmla="*/ 5062083 h 5069079"/>
              <a:gd name="connsiteX3" fmla="*/ 0 w 3784595"/>
              <a:gd name="connsiteY3" fmla="*/ 5069079 h 5069079"/>
              <a:gd name="connsiteX4" fmla="*/ 308951 w 3784595"/>
              <a:gd name="connsiteY4" fmla="*/ 265856 h 5069079"/>
              <a:gd name="connsiteX0" fmla="*/ 308951 w 3784595"/>
              <a:gd name="connsiteY0" fmla="*/ 265856 h 5069079"/>
              <a:gd name="connsiteX1" fmla="*/ 3784595 w 3784595"/>
              <a:gd name="connsiteY1" fmla="*/ 0 h 5069079"/>
              <a:gd name="connsiteX2" fmla="*/ 3775039 w 3784595"/>
              <a:gd name="connsiteY2" fmla="*/ 5062083 h 5069079"/>
              <a:gd name="connsiteX3" fmla="*/ 0 w 3784595"/>
              <a:gd name="connsiteY3" fmla="*/ 5069079 h 5069079"/>
              <a:gd name="connsiteX4" fmla="*/ 308951 w 3784595"/>
              <a:gd name="connsiteY4" fmla="*/ 265856 h 5069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4595" h="5069079">
                <a:moveTo>
                  <a:pt x="308951" y="265856"/>
                </a:moveTo>
                <a:lnTo>
                  <a:pt x="3784595" y="0"/>
                </a:lnTo>
                <a:cubicBezTo>
                  <a:pt x="3784596" y="1665894"/>
                  <a:pt x="3775038" y="3396189"/>
                  <a:pt x="3775039" y="5062083"/>
                </a:cubicBezTo>
                <a:lnTo>
                  <a:pt x="0" y="5069079"/>
                </a:lnTo>
                <a:cubicBezTo>
                  <a:pt x="468" y="3459104"/>
                  <a:pt x="308483" y="1875831"/>
                  <a:pt x="308951" y="26585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scene3d>
            <a:camera prst="orthographicFront">
              <a:rot lat="2280000" lon="18600000" rev="0"/>
            </a:camera>
            <a:lightRig rig="threePt" dir="t"/>
          </a:scene3d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4979" y="1495458"/>
            <a:ext cx="4747776" cy="17460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47617869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00" y="1996165"/>
            <a:ext cx="8788400" cy="5163186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/>
          </p:cNvSpPr>
          <p:nvPr>
            <p:ph type="pic" idx="23"/>
          </p:nvPr>
        </p:nvSpPr>
        <p:spPr>
          <a:xfrm rot="3660227">
            <a:off x="6461343" y="1877659"/>
            <a:ext cx="3652903" cy="5020098"/>
          </a:xfrm>
          <a:custGeom>
            <a:avLst/>
            <a:gdLst>
              <a:gd name="connsiteX0" fmla="*/ 0 w 3444457"/>
              <a:gd name="connsiteY0" fmla="*/ 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0 w 3444457"/>
              <a:gd name="connsiteY4" fmla="*/ 0 h 4997683"/>
              <a:gd name="connsiteX0" fmla="*/ 61094 w 3444457"/>
              <a:gd name="connsiteY0" fmla="*/ 3386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61094 w 3444457"/>
              <a:gd name="connsiteY4" fmla="*/ 33860 h 4997683"/>
              <a:gd name="connsiteX0" fmla="*/ 181409 w 3444457"/>
              <a:gd name="connsiteY0" fmla="*/ 78761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181409 w 3444457"/>
              <a:gd name="connsiteY4" fmla="*/ 78761 h 4997683"/>
              <a:gd name="connsiteX0" fmla="*/ 241298 w 3444457"/>
              <a:gd name="connsiteY0" fmla="*/ 140993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41298 w 3444457"/>
              <a:gd name="connsiteY4" fmla="*/ 140993 h 4997683"/>
              <a:gd name="connsiteX0" fmla="*/ 1403 w 3444457"/>
              <a:gd name="connsiteY0" fmla="*/ 167759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1403 w 3444457"/>
              <a:gd name="connsiteY4" fmla="*/ 167759 h 4997683"/>
              <a:gd name="connsiteX0" fmla="*/ 22282 w 3444457"/>
              <a:gd name="connsiteY0" fmla="*/ 7769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2282 w 3444457"/>
              <a:gd name="connsiteY4" fmla="*/ 77690 h 4997683"/>
              <a:gd name="connsiteX0" fmla="*/ 22282 w 3444457"/>
              <a:gd name="connsiteY0" fmla="*/ 77690 h 4997683"/>
              <a:gd name="connsiteX1" fmla="*/ 3444457 w 3444457"/>
              <a:gd name="connsiteY1" fmla="*/ 0 h 4997683"/>
              <a:gd name="connsiteX2" fmla="*/ 3444457 w 3444457"/>
              <a:gd name="connsiteY2" fmla="*/ 4997683 h 4997683"/>
              <a:gd name="connsiteX3" fmla="*/ 0 w 3444457"/>
              <a:gd name="connsiteY3" fmla="*/ 4997683 h 4997683"/>
              <a:gd name="connsiteX4" fmla="*/ 22282 w 3444457"/>
              <a:gd name="connsiteY4" fmla="*/ 77690 h 4997683"/>
              <a:gd name="connsiteX0" fmla="*/ 237485 w 3659660"/>
              <a:gd name="connsiteY0" fmla="*/ 77690 h 5045393"/>
              <a:gd name="connsiteX1" fmla="*/ 3659660 w 3659660"/>
              <a:gd name="connsiteY1" fmla="*/ 0 h 5045393"/>
              <a:gd name="connsiteX2" fmla="*/ 3659660 w 3659660"/>
              <a:gd name="connsiteY2" fmla="*/ 4997683 h 5045393"/>
              <a:gd name="connsiteX3" fmla="*/ 0 w 3659660"/>
              <a:gd name="connsiteY3" fmla="*/ 5045393 h 5045393"/>
              <a:gd name="connsiteX4" fmla="*/ 237485 w 3659660"/>
              <a:gd name="connsiteY4" fmla="*/ 77690 h 5045393"/>
              <a:gd name="connsiteX0" fmla="*/ 193722 w 3615897"/>
              <a:gd name="connsiteY0" fmla="*/ 77690 h 5018827"/>
              <a:gd name="connsiteX1" fmla="*/ 3615897 w 3615897"/>
              <a:gd name="connsiteY1" fmla="*/ 0 h 5018827"/>
              <a:gd name="connsiteX2" fmla="*/ 3615897 w 3615897"/>
              <a:gd name="connsiteY2" fmla="*/ 4997683 h 5018827"/>
              <a:gd name="connsiteX3" fmla="*/ 0 w 3615897"/>
              <a:gd name="connsiteY3" fmla="*/ 5018827 h 5018827"/>
              <a:gd name="connsiteX4" fmla="*/ 193722 w 3615897"/>
              <a:gd name="connsiteY4" fmla="*/ 77690 h 5018827"/>
              <a:gd name="connsiteX0" fmla="*/ 193722 w 3615897"/>
              <a:gd name="connsiteY0" fmla="*/ 77690 h 5018827"/>
              <a:gd name="connsiteX1" fmla="*/ 3615897 w 3615897"/>
              <a:gd name="connsiteY1" fmla="*/ 0 h 5018827"/>
              <a:gd name="connsiteX2" fmla="*/ 3615897 w 3615897"/>
              <a:gd name="connsiteY2" fmla="*/ 4997683 h 5018827"/>
              <a:gd name="connsiteX3" fmla="*/ 0 w 3615897"/>
              <a:gd name="connsiteY3" fmla="*/ 5018827 h 5018827"/>
              <a:gd name="connsiteX4" fmla="*/ 193722 w 3615897"/>
              <a:gd name="connsiteY4" fmla="*/ 77690 h 5018827"/>
              <a:gd name="connsiteX0" fmla="*/ 193722 w 3685556"/>
              <a:gd name="connsiteY0" fmla="*/ 111684 h 5052821"/>
              <a:gd name="connsiteX1" fmla="*/ 3685556 w 3685556"/>
              <a:gd name="connsiteY1" fmla="*/ 0 h 5052821"/>
              <a:gd name="connsiteX2" fmla="*/ 3615897 w 3685556"/>
              <a:gd name="connsiteY2" fmla="*/ 5031677 h 5052821"/>
              <a:gd name="connsiteX3" fmla="*/ 0 w 3685556"/>
              <a:gd name="connsiteY3" fmla="*/ 5052821 h 5052821"/>
              <a:gd name="connsiteX4" fmla="*/ 193722 w 3685556"/>
              <a:gd name="connsiteY4" fmla="*/ 111684 h 5052821"/>
              <a:gd name="connsiteX0" fmla="*/ 193722 w 3652901"/>
              <a:gd name="connsiteY0" fmla="*/ 78961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193722 w 3652901"/>
              <a:gd name="connsiteY4" fmla="*/ 78961 h 5020098"/>
              <a:gd name="connsiteX0" fmla="*/ 388113 w 3652901"/>
              <a:gd name="connsiteY0" fmla="*/ 186696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388113 w 3652901"/>
              <a:gd name="connsiteY4" fmla="*/ 186696 h 5020098"/>
              <a:gd name="connsiteX0" fmla="*/ 265991 w 3652901"/>
              <a:gd name="connsiteY0" fmla="*/ 184353 h 5020098"/>
              <a:gd name="connsiteX1" fmla="*/ 3652901 w 3652901"/>
              <a:gd name="connsiteY1" fmla="*/ 0 h 5020098"/>
              <a:gd name="connsiteX2" fmla="*/ 3615897 w 3652901"/>
              <a:gd name="connsiteY2" fmla="*/ 4998954 h 5020098"/>
              <a:gd name="connsiteX3" fmla="*/ 0 w 3652901"/>
              <a:gd name="connsiteY3" fmla="*/ 5020098 h 5020098"/>
              <a:gd name="connsiteX4" fmla="*/ 265991 w 3652901"/>
              <a:gd name="connsiteY4" fmla="*/ 184353 h 5020098"/>
              <a:gd name="connsiteX0" fmla="*/ 265991 w 3698539"/>
              <a:gd name="connsiteY0" fmla="*/ 184353 h 5020098"/>
              <a:gd name="connsiteX1" fmla="*/ 3652901 w 3698539"/>
              <a:gd name="connsiteY1" fmla="*/ 0 h 5020098"/>
              <a:gd name="connsiteX2" fmla="*/ 3698539 w 3698539"/>
              <a:gd name="connsiteY2" fmla="*/ 4993936 h 5020098"/>
              <a:gd name="connsiteX3" fmla="*/ 0 w 3698539"/>
              <a:gd name="connsiteY3" fmla="*/ 5020098 h 5020098"/>
              <a:gd name="connsiteX4" fmla="*/ 265991 w 3698539"/>
              <a:gd name="connsiteY4" fmla="*/ 184353 h 5020098"/>
              <a:gd name="connsiteX0" fmla="*/ 265991 w 3678197"/>
              <a:gd name="connsiteY0" fmla="*/ 184353 h 5020098"/>
              <a:gd name="connsiteX1" fmla="*/ 3652901 w 3678197"/>
              <a:gd name="connsiteY1" fmla="*/ 0 h 5020098"/>
              <a:gd name="connsiteX2" fmla="*/ 3678197 w 3678197"/>
              <a:gd name="connsiteY2" fmla="*/ 5004442 h 5020098"/>
              <a:gd name="connsiteX3" fmla="*/ 0 w 3678197"/>
              <a:gd name="connsiteY3" fmla="*/ 5020098 h 5020098"/>
              <a:gd name="connsiteX4" fmla="*/ 265991 w 3678197"/>
              <a:gd name="connsiteY4" fmla="*/ 184353 h 5020098"/>
              <a:gd name="connsiteX0" fmla="*/ 265991 w 3652901"/>
              <a:gd name="connsiteY0" fmla="*/ 184353 h 5020098"/>
              <a:gd name="connsiteX1" fmla="*/ 3652901 w 3652901"/>
              <a:gd name="connsiteY1" fmla="*/ 0 h 5020098"/>
              <a:gd name="connsiteX2" fmla="*/ 3638717 w 3652901"/>
              <a:gd name="connsiteY2" fmla="*/ 4997081 h 5020098"/>
              <a:gd name="connsiteX3" fmla="*/ 0 w 3652901"/>
              <a:gd name="connsiteY3" fmla="*/ 5020098 h 5020098"/>
              <a:gd name="connsiteX4" fmla="*/ 265991 w 3652901"/>
              <a:gd name="connsiteY4" fmla="*/ 184353 h 5020098"/>
              <a:gd name="connsiteX0" fmla="*/ 265991 w 3652903"/>
              <a:gd name="connsiteY0" fmla="*/ 184353 h 5020098"/>
              <a:gd name="connsiteX1" fmla="*/ 3652901 w 3652903"/>
              <a:gd name="connsiteY1" fmla="*/ 0 h 5020098"/>
              <a:gd name="connsiteX2" fmla="*/ 3652903 w 3652903"/>
              <a:gd name="connsiteY2" fmla="*/ 4997683 h 5020098"/>
              <a:gd name="connsiteX3" fmla="*/ 0 w 3652903"/>
              <a:gd name="connsiteY3" fmla="*/ 5020098 h 5020098"/>
              <a:gd name="connsiteX4" fmla="*/ 265991 w 3652903"/>
              <a:gd name="connsiteY4" fmla="*/ 184353 h 50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2903" h="5020098">
                <a:moveTo>
                  <a:pt x="265991" y="184353"/>
                </a:moveTo>
                <a:lnTo>
                  <a:pt x="3652901" y="0"/>
                </a:lnTo>
                <a:cubicBezTo>
                  <a:pt x="3652902" y="1665894"/>
                  <a:pt x="3652902" y="3331789"/>
                  <a:pt x="3652903" y="4997683"/>
                </a:cubicBezTo>
                <a:lnTo>
                  <a:pt x="0" y="5020098"/>
                </a:lnTo>
                <a:cubicBezTo>
                  <a:pt x="468" y="3410123"/>
                  <a:pt x="265523" y="1794328"/>
                  <a:pt x="265991" y="1843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scene3d>
            <a:camera prst="orthographicFront">
              <a:rot lat="2280000" lon="18600000" rev="0"/>
            </a:camera>
            <a:lightRig rig="threePt" dir="t"/>
          </a:scene3d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45183" y="3927959"/>
            <a:ext cx="3338076" cy="20537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04545300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03922" y="1031420"/>
            <a:ext cx="5358757" cy="6548401"/>
          </a:xfrm>
          <a:prstGeom prst="rect">
            <a:avLst/>
          </a:prstGeom>
        </p:spPr>
      </p:pic>
      <p:sp>
        <p:nvSpPr>
          <p:cNvPr id="4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051302" y="2844800"/>
            <a:ext cx="4089398" cy="309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2844800"/>
            <a:ext cx="3060700" cy="30988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9131300" y="2756220"/>
            <a:ext cx="3060700" cy="30988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24100" y="1079500"/>
            <a:ext cx="7543800" cy="1066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56516893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628" y="803868"/>
            <a:ext cx="7870371" cy="6054132"/>
          </a:xfrm>
          <a:prstGeom prst="rect">
            <a:avLst/>
          </a:prstGeom>
        </p:spPr>
      </p:pic>
      <p:sp>
        <p:nvSpPr>
          <p:cNvPr id="4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7119256" y="2079171"/>
            <a:ext cx="5072743" cy="3385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29338" y="1819553"/>
            <a:ext cx="4281713" cy="15357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45702530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718456"/>
            <a:ext cx="8186059" cy="6139544"/>
          </a:xfrm>
          <a:prstGeom prst="rect">
            <a:avLst/>
          </a:prstGeom>
        </p:spPr>
      </p:pic>
      <p:sp>
        <p:nvSpPr>
          <p:cNvPr id="4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77685" y="2122077"/>
            <a:ext cx="3944196" cy="3537058"/>
          </a:xfrm>
          <a:custGeom>
            <a:avLst/>
            <a:gdLst>
              <a:gd name="connsiteX0" fmla="*/ 0 w 2254250"/>
              <a:gd name="connsiteY0" fmla="*/ 0 h 2100263"/>
              <a:gd name="connsiteX1" fmla="*/ 2254250 w 2254250"/>
              <a:gd name="connsiteY1" fmla="*/ 0 h 2100263"/>
              <a:gd name="connsiteX2" fmla="*/ 2254250 w 2254250"/>
              <a:gd name="connsiteY2" fmla="*/ 2100263 h 2100263"/>
              <a:gd name="connsiteX3" fmla="*/ 0 w 2254250"/>
              <a:gd name="connsiteY3" fmla="*/ 2100263 h 2100263"/>
              <a:gd name="connsiteX4" fmla="*/ 0 w 2254250"/>
              <a:gd name="connsiteY4" fmla="*/ 0 h 2100263"/>
              <a:gd name="connsiteX0" fmla="*/ 0 w 2702983"/>
              <a:gd name="connsiteY0" fmla="*/ 0 h 2421997"/>
              <a:gd name="connsiteX1" fmla="*/ 2702983 w 2702983"/>
              <a:gd name="connsiteY1" fmla="*/ 321734 h 2421997"/>
              <a:gd name="connsiteX2" fmla="*/ 2702983 w 2702983"/>
              <a:gd name="connsiteY2" fmla="*/ 2421997 h 2421997"/>
              <a:gd name="connsiteX3" fmla="*/ 448733 w 2702983"/>
              <a:gd name="connsiteY3" fmla="*/ 2421997 h 2421997"/>
              <a:gd name="connsiteX4" fmla="*/ 0 w 2702983"/>
              <a:gd name="connsiteY4" fmla="*/ 0 h 2421997"/>
              <a:gd name="connsiteX0" fmla="*/ 0 w 3016250"/>
              <a:gd name="connsiteY0" fmla="*/ 0 h 2692930"/>
              <a:gd name="connsiteX1" fmla="*/ 3016250 w 3016250"/>
              <a:gd name="connsiteY1" fmla="*/ 592667 h 2692930"/>
              <a:gd name="connsiteX2" fmla="*/ 3016250 w 3016250"/>
              <a:gd name="connsiteY2" fmla="*/ 2692930 h 2692930"/>
              <a:gd name="connsiteX3" fmla="*/ 762000 w 3016250"/>
              <a:gd name="connsiteY3" fmla="*/ 2692930 h 2692930"/>
              <a:gd name="connsiteX4" fmla="*/ 0 w 3016250"/>
              <a:gd name="connsiteY4" fmla="*/ 0 h 2692930"/>
              <a:gd name="connsiteX0" fmla="*/ 0 w 3100917"/>
              <a:gd name="connsiteY0" fmla="*/ 0 h 2667530"/>
              <a:gd name="connsiteX1" fmla="*/ 3100917 w 3100917"/>
              <a:gd name="connsiteY1" fmla="*/ 567267 h 2667530"/>
              <a:gd name="connsiteX2" fmla="*/ 3100917 w 3100917"/>
              <a:gd name="connsiteY2" fmla="*/ 2667530 h 2667530"/>
              <a:gd name="connsiteX3" fmla="*/ 846667 w 3100917"/>
              <a:gd name="connsiteY3" fmla="*/ 2667530 h 2667530"/>
              <a:gd name="connsiteX4" fmla="*/ 0 w 3100917"/>
              <a:gd name="connsiteY4" fmla="*/ 0 h 2667530"/>
              <a:gd name="connsiteX0" fmla="*/ 0 w 3151717"/>
              <a:gd name="connsiteY0" fmla="*/ 0 h 2675997"/>
              <a:gd name="connsiteX1" fmla="*/ 3151717 w 3151717"/>
              <a:gd name="connsiteY1" fmla="*/ 575734 h 2675997"/>
              <a:gd name="connsiteX2" fmla="*/ 3151717 w 3151717"/>
              <a:gd name="connsiteY2" fmla="*/ 2675997 h 2675997"/>
              <a:gd name="connsiteX3" fmla="*/ 897467 w 3151717"/>
              <a:gd name="connsiteY3" fmla="*/ 2675997 h 2675997"/>
              <a:gd name="connsiteX4" fmla="*/ 0 w 3151717"/>
              <a:gd name="connsiteY4" fmla="*/ 0 h 2675997"/>
              <a:gd name="connsiteX0" fmla="*/ 0 w 3177117"/>
              <a:gd name="connsiteY0" fmla="*/ 0 h 2692930"/>
              <a:gd name="connsiteX1" fmla="*/ 3177117 w 3177117"/>
              <a:gd name="connsiteY1" fmla="*/ 592667 h 2692930"/>
              <a:gd name="connsiteX2" fmla="*/ 3177117 w 3177117"/>
              <a:gd name="connsiteY2" fmla="*/ 2692930 h 2692930"/>
              <a:gd name="connsiteX3" fmla="*/ 922867 w 3177117"/>
              <a:gd name="connsiteY3" fmla="*/ 2692930 h 2692930"/>
              <a:gd name="connsiteX4" fmla="*/ 0 w 3177117"/>
              <a:gd name="connsiteY4" fmla="*/ 0 h 2692930"/>
              <a:gd name="connsiteX0" fmla="*/ 0 w 3177117"/>
              <a:gd name="connsiteY0" fmla="*/ 0 h 2692930"/>
              <a:gd name="connsiteX1" fmla="*/ 3177117 w 3177117"/>
              <a:gd name="connsiteY1" fmla="*/ 592667 h 2692930"/>
              <a:gd name="connsiteX2" fmla="*/ 3177117 w 3177117"/>
              <a:gd name="connsiteY2" fmla="*/ 2692930 h 2692930"/>
              <a:gd name="connsiteX3" fmla="*/ 922867 w 3177117"/>
              <a:gd name="connsiteY3" fmla="*/ 2692930 h 2692930"/>
              <a:gd name="connsiteX4" fmla="*/ 0 w 3177117"/>
              <a:gd name="connsiteY4" fmla="*/ 0 h 2692930"/>
              <a:gd name="connsiteX0" fmla="*/ 0 w 3177117"/>
              <a:gd name="connsiteY0" fmla="*/ 0 h 2938464"/>
              <a:gd name="connsiteX1" fmla="*/ 3177117 w 3177117"/>
              <a:gd name="connsiteY1" fmla="*/ 592667 h 2938464"/>
              <a:gd name="connsiteX2" fmla="*/ 3177117 w 3177117"/>
              <a:gd name="connsiteY2" fmla="*/ 2692930 h 2938464"/>
              <a:gd name="connsiteX3" fmla="*/ 762000 w 3177117"/>
              <a:gd name="connsiteY3" fmla="*/ 2938464 h 2938464"/>
              <a:gd name="connsiteX4" fmla="*/ 0 w 3177117"/>
              <a:gd name="connsiteY4" fmla="*/ 0 h 2938464"/>
              <a:gd name="connsiteX0" fmla="*/ 0 w 3177117"/>
              <a:gd name="connsiteY0" fmla="*/ 0 h 3268664"/>
              <a:gd name="connsiteX1" fmla="*/ 3177117 w 3177117"/>
              <a:gd name="connsiteY1" fmla="*/ 592667 h 3268664"/>
              <a:gd name="connsiteX2" fmla="*/ 3177117 w 3177117"/>
              <a:gd name="connsiteY2" fmla="*/ 2692930 h 3268664"/>
              <a:gd name="connsiteX3" fmla="*/ 668867 w 3177117"/>
              <a:gd name="connsiteY3" fmla="*/ 3268664 h 3268664"/>
              <a:gd name="connsiteX4" fmla="*/ 0 w 3177117"/>
              <a:gd name="connsiteY4" fmla="*/ 0 h 3268664"/>
              <a:gd name="connsiteX0" fmla="*/ 0 w 3177117"/>
              <a:gd name="connsiteY0" fmla="*/ 0 h 3378730"/>
              <a:gd name="connsiteX1" fmla="*/ 3177117 w 3177117"/>
              <a:gd name="connsiteY1" fmla="*/ 592667 h 3378730"/>
              <a:gd name="connsiteX2" fmla="*/ 3177117 w 3177117"/>
              <a:gd name="connsiteY2" fmla="*/ 2692930 h 3378730"/>
              <a:gd name="connsiteX3" fmla="*/ 474134 w 3177117"/>
              <a:gd name="connsiteY3" fmla="*/ 3378730 h 3378730"/>
              <a:gd name="connsiteX4" fmla="*/ 0 w 3177117"/>
              <a:gd name="connsiteY4" fmla="*/ 0 h 3378730"/>
              <a:gd name="connsiteX0" fmla="*/ 0 w 3177117"/>
              <a:gd name="connsiteY0" fmla="*/ 0 h 3319464"/>
              <a:gd name="connsiteX1" fmla="*/ 3177117 w 3177117"/>
              <a:gd name="connsiteY1" fmla="*/ 592667 h 3319464"/>
              <a:gd name="connsiteX2" fmla="*/ 3177117 w 3177117"/>
              <a:gd name="connsiteY2" fmla="*/ 2692930 h 3319464"/>
              <a:gd name="connsiteX3" fmla="*/ 262467 w 3177117"/>
              <a:gd name="connsiteY3" fmla="*/ 3319464 h 3319464"/>
              <a:gd name="connsiteX4" fmla="*/ 0 w 3177117"/>
              <a:gd name="connsiteY4" fmla="*/ 0 h 3319464"/>
              <a:gd name="connsiteX0" fmla="*/ 0 w 3067050"/>
              <a:gd name="connsiteY0" fmla="*/ 0 h 3387197"/>
              <a:gd name="connsiteX1" fmla="*/ 3067050 w 3067050"/>
              <a:gd name="connsiteY1" fmla="*/ 660400 h 3387197"/>
              <a:gd name="connsiteX2" fmla="*/ 3067050 w 3067050"/>
              <a:gd name="connsiteY2" fmla="*/ 2760663 h 3387197"/>
              <a:gd name="connsiteX3" fmla="*/ 152400 w 3067050"/>
              <a:gd name="connsiteY3" fmla="*/ 3387197 h 3387197"/>
              <a:gd name="connsiteX4" fmla="*/ 0 w 3067050"/>
              <a:gd name="connsiteY4" fmla="*/ 0 h 3387197"/>
              <a:gd name="connsiteX0" fmla="*/ 0 w 3067050"/>
              <a:gd name="connsiteY0" fmla="*/ 0 h 3497264"/>
              <a:gd name="connsiteX1" fmla="*/ 3067050 w 3067050"/>
              <a:gd name="connsiteY1" fmla="*/ 660400 h 3497264"/>
              <a:gd name="connsiteX2" fmla="*/ 3067050 w 3067050"/>
              <a:gd name="connsiteY2" fmla="*/ 2760663 h 3497264"/>
              <a:gd name="connsiteX3" fmla="*/ 245533 w 3067050"/>
              <a:gd name="connsiteY3" fmla="*/ 3497264 h 3497264"/>
              <a:gd name="connsiteX4" fmla="*/ 0 w 3067050"/>
              <a:gd name="connsiteY4" fmla="*/ 0 h 3497264"/>
              <a:gd name="connsiteX0" fmla="*/ 0 w 3067050"/>
              <a:gd name="connsiteY0" fmla="*/ 0 h 3480331"/>
              <a:gd name="connsiteX1" fmla="*/ 3067050 w 3067050"/>
              <a:gd name="connsiteY1" fmla="*/ 660400 h 3480331"/>
              <a:gd name="connsiteX2" fmla="*/ 3067050 w 3067050"/>
              <a:gd name="connsiteY2" fmla="*/ 2760663 h 3480331"/>
              <a:gd name="connsiteX3" fmla="*/ 152400 w 3067050"/>
              <a:gd name="connsiteY3" fmla="*/ 3480331 h 3480331"/>
              <a:gd name="connsiteX4" fmla="*/ 0 w 3067050"/>
              <a:gd name="connsiteY4" fmla="*/ 0 h 3480331"/>
              <a:gd name="connsiteX0" fmla="*/ 0 w 3067050"/>
              <a:gd name="connsiteY0" fmla="*/ 0 h 3514197"/>
              <a:gd name="connsiteX1" fmla="*/ 3067050 w 3067050"/>
              <a:gd name="connsiteY1" fmla="*/ 660400 h 3514197"/>
              <a:gd name="connsiteX2" fmla="*/ 3067050 w 3067050"/>
              <a:gd name="connsiteY2" fmla="*/ 2760663 h 3514197"/>
              <a:gd name="connsiteX3" fmla="*/ 186266 w 3067050"/>
              <a:gd name="connsiteY3" fmla="*/ 3514197 h 3514197"/>
              <a:gd name="connsiteX4" fmla="*/ 0 w 3067050"/>
              <a:gd name="connsiteY4" fmla="*/ 0 h 3514197"/>
              <a:gd name="connsiteX0" fmla="*/ 0 w 3092450"/>
              <a:gd name="connsiteY0" fmla="*/ 0 h 3556531"/>
              <a:gd name="connsiteX1" fmla="*/ 3092450 w 3092450"/>
              <a:gd name="connsiteY1" fmla="*/ 702734 h 3556531"/>
              <a:gd name="connsiteX2" fmla="*/ 3092450 w 3092450"/>
              <a:gd name="connsiteY2" fmla="*/ 2802997 h 3556531"/>
              <a:gd name="connsiteX3" fmla="*/ 211666 w 3092450"/>
              <a:gd name="connsiteY3" fmla="*/ 3556531 h 3556531"/>
              <a:gd name="connsiteX4" fmla="*/ 0 w 3092450"/>
              <a:gd name="connsiteY4" fmla="*/ 0 h 3556531"/>
              <a:gd name="connsiteX0" fmla="*/ 0 w 3329517"/>
              <a:gd name="connsiteY0" fmla="*/ 0 h 3556531"/>
              <a:gd name="connsiteX1" fmla="*/ 3329517 w 3329517"/>
              <a:gd name="connsiteY1" fmla="*/ 728134 h 3556531"/>
              <a:gd name="connsiteX2" fmla="*/ 3092450 w 3329517"/>
              <a:gd name="connsiteY2" fmla="*/ 2802997 h 3556531"/>
              <a:gd name="connsiteX3" fmla="*/ 211666 w 3329517"/>
              <a:gd name="connsiteY3" fmla="*/ 3556531 h 3556531"/>
              <a:gd name="connsiteX4" fmla="*/ 0 w 3329517"/>
              <a:gd name="connsiteY4" fmla="*/ 0 h 3556531"/>
              <a:gd name="connsiteX0" fmla="*/ 0 w 3752850"/>
              <a:gd name="connsiteY0" fmla="*/ 0 h 3556531"/>
              <a:gd name="connsiteX1" fmla="*/ 3329517 w 3752850"/>
              <a:gd name="connsiteY1" fmla="*/ 728134 h 3556531"/>
              <a:gd name="connsiteX2" fmla="*/ 3752850 w 3752850"/>
              <a:gd name="connsiteY2" fmla="*/ 3209397 h 3556531"/>
              <a:gd name="connsiteX3" fmla="*/ 211666 w 3752850"/>
              <a:gd name="connsiteY3" fmla="*/ 3556531 h 3556531"/>
              <a:gd name="connsiteX4" fmla="*/ 0 w 3752850"/>
              <a:gd name="connsiteY4" fmla="*/ 0 h 3556531"/>
              <a:gd name="connsiteX0" fmla="*/ 0 w 3752850"/>
              <a:gd name="connsiteY0" fmla="*/ 0 h 3556531"/>
              <a:gd name="connsiteX1" fmla="*/ 3329517 w 3752850"/>
              <a:gd name="connsiteY1" fmla="*/ 728134 h 3556531"/>
              <a:gd name="connsiteX2" fmla="*/ 3752850 w 3752850"/>
              <a:gd name="connsiteY2" fmla="*/ 3040063 h 3556531"/>
              <a:gd name="connsiteX3" fmla="*/ 211666 w 3752850"/>
              <a:gd name="connsiteY3" fmla="*/ 3556531 h 3556531"/>
              <a:gd name="connsiteX4" fmla="*/ 0 w 3752850"/>
              <a:gd name="connsiteY4" fmla="*/ 0 h 3556531"/>
              <a:gd name="connsiteX0" fmla="*/ 0 w 3761317"/>
              <a:gd name="connsiteY0" fmla="*/ 0 h 3556531"/>
              <a:gd name="connsiteX1" fmla="*/ 3329517 w 3761317"/>
              <a:gd name="connsiteY1" fmla="*/ 728134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329517 w 3761317"/>
              <a:gd name="connsiteY1" fmla="*/ 635000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473450 w 3761317"/>
              <a:gd name="connsiteY1" fmla="*/ 541867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464984 w 3761317"/>
              <a:gd name="connsiteY1" fmla="*/ 440267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854450"/>
              <a:gd name="connsiteY0" fmla="*/ 0 h 3480331"/>
              <a:gd name="connsiteX1" fmla="*/ 3558117 w 3854450"/>
              <a:gd name="connsiteY1" fmla="*/ 364067 h 3480331"/>
              <a:gd name="connsiteX2" fmla="*/ 3854450 w 3854450"/>
              <a:gd name="connsiteY2" fmla="*/ 2921530 h 3480331"/>
              <a:gd name="connsiteX3" fmla="*/ 304799 w 3854450"/>
              <a:gd name="connsiteY3" fmla="*/ 3480331 h 3480331"/>
              <a:gd name="connsiteX4" fmla="*/ 0 w 3854450"/>
              <a:gd name="connsiteY4" fmla="*/ 0 h 3480331"/>
              <a:gd name="connsiteX0" fmla="*/ 0 w 3854450"/>
              <a:gd name="connsiteY0" fmla="*/ 0 h 3480331"/>
              <a:gd name="connsiteX1" fmla="*/ 3558117 w 3854450"/>
              <a:gd name="connsiteY1" fmla="*/ 364067 h 3480331"/>
              <a:gd name="connsiteX2" fmla="*/ 3854450 w 3854450"/>
              <a:gd name="connsiteY2" fmla="*/ 2921530 h 3480331"/>
              <a:gd name="connsiteX3" fmla="*/ 228599 w 3854450"/>
              <a:gd name="connsiteY3" fmla="*/ 3480331 h 3480331"/>
              <a:gd name="connsiteX4" fmla="*/ 0 w 3854450"/>
              <a:gd name="connsiteY4" fmla="*/ 0 h 3480331"/>
              <a:gd name="connsiteX0" fmla="*/ 0 w 3913716"/>
              <a:gd name="connsiteY0" fmla="*/ 0 h 3480331"/>
              <a:gd name="connsiteX1" fmla="*/ 3558117 w 3913716"/>
              <a:gd name="connsiteY1" fmla="*/ 364067 h 3480331"/>
              <a:gd name="connsiteX2" fmla="*/ 3913716 w 3913716"/>
              <a:gd name="connsiteY2" fmla="*/ 2887663 h 3480331"/>
              <a:gd name="connsiteX3" fmla="*/ 228599 w 3913716"/>
              <a:gd name="connsiteY3" fmla="*/ 3480331 h 3480331"/>
              <a:gd name="connsiteX4" fmla="*/ 0 w 3913716"/>
              <a:gd name="connsiteY4" fmla="*/ 0 h 3480331"/>
              <a:gd name="connsiteX0" fmla="*/ 0 w 3922183"/>
              <a:gd name="connsiteY0" fmla="*/ 0 h 3480331"/>
              <a:gd name="connsiteX1" fmla="*/ 3558117 w 3922183"/>
              <a:gd name="connsiteY1" fmla="*/ 364067 h 3480331"/>
              <a:gd name="connsiteX2" fmla="*/ 3922183 w 3922183"/>
              <a:gd name="connsiteY2" fmla="*/ 2929996 h 3480331"/>
              <a:gd name="connsiteX3" fmla="*/ 228599 w 3922183"/>
              <a:gd name="connsiteY3" fmla="*/ 3480331 h 3480331"/>
              <a:gd name="connsiteX4" fmla="*/ 0 w 3922183"/>
              <a:gd name="connsiteY4" fmla="*/ 0 h 3480331"/>
              <a:gd name="connsiteX0" fmla="*/ 0 w 3896783"/>
              <a:gd name="connsiteY0" fmla="*/ 0 h 3480331"/>
              <a:gd name="connsiteX1" fmla="*/ 3558117 w 3896783"/>
              <a:gd name="connsiteY1" fmla="*/ 364067 h 3480331"/>
              <a:gd name="connsiteX2" fmla="*/ 3896783 w 3896783"/>
              <a:gd name="connsiteY2" fmla="*/ 2929996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96783"/>
              <a:gd name="connsiteY0" fmla="*/ 0 h 3480331"/>
              <a:gd name="connsiteX1" fmla="*/ 3583517 w 3896783"/>
              <a:gd name="connsiteY1" fmla="*/ 330200 h 3480331"/>
              <a:gd name="connsiteX2" fmla="*/ 3896783 w 3896783"/>
              <a:gd name="connsiteY2" fmla="*/ 2929996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71383"/>
              <a:gd name="connsiteY0" fmla="*/ 0 h 3480331"/>
              <a:gd name="connsiteX1" fmla="*/ 3583517 w 3871383"/>
              <a:gd name="connsiteY1" fmla="*/ 330200 h 3480331"/>
              <a:gd name="connsiteX2" fmla="*/ 3871383 w 3871383"/>
              <a:gd name="connsiteY2" fmla="*/ 2955396 h 3480331"/>
              <a:gd name="connsiteX3" fmla="*/ 228599 w 3871383"/>
              <a:gd name="connsiteY3" fmla="*/ 3480331 h 3480331"/>
              <a:gd name="connsiteX4" fmla="*/ 0 w 3871383"/>
              <a:gd name="connsiteY4" fmla="*/ 0 h 3480331"/>
              <a:gd name="connsiteX0" fmla="*/ 0 w 3896783"/>
              <a:gd name="connsiteY0" fmla="*/ 0 h 3480331"/>
              <a:gd name="connsiteX1" fmla="*/ 3583517 w 3896783"/>
              <a:gd name="connsiteY1" fmla="*/ 330200 h 3480331"/>
              <a:gd name="connsiteX2" fmla="*/ 3896783 w 3896783"/>
              <a:gd name="connsiteY2" fmla="*/ 2913063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96783"/>
              <a:gd name="connsiteY0" fmla="*/ 0 h 3480331"/>
              <a:gd name="connsiteX1" fmla="*/ 3600450 w 3896783"/>
              <a:gd name="connsiteY1" fmla="*/ 304800 h 3480331"/>
              <a:gd name="connsiteX2" fmla="*/ 3896783 w 3896783"/>
              <a:gd name="connsiteY2" fmla="*/ 2913063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913716"/>
              <a:gd name="connsiteY0" fmla="*/ 0 h 3463398"/>
              <a:gd name="connsiteX1" fmla="*/ 3617383 w 3913716"/>
              <a:gd name="connsiteY1" fmla="*/ 287867 h 3463398"/>
              <a:gd name="connsiteX2" fmla="*/ 3913716 w 3913716"/>
              <a:gd name="connsiteY2" fmla="*/ 2896130 h 3463398"/>
              <a:gd name="connsiteX3" fmla="*/ 245532 w 3913716"/>
              <a:gd name="connsiteY3" fmla="*/ 3463398 h 3463398"/>
              <a:gd name="connsiteX4" fmla="*/ 0 w 3913716"/>
              <a:gd name="connsiteY4" fmla="*/ 0 h 3463398"/>
              <a:gd name="connsiteX0" fmla="*/ 0 w 3913716"/>
              <a:gd name="connsiteY0" fmla="*/ 0 h 3539598"/>
              <a:gd name="connsiteX1" fmla="*/ 3617383 w 3913716"/>
              <a:gd name="connsiteY1" fmla="*/ 287867 h 3539598"/>
              <a:gd name="connsiteX2" fmla="*/ 3913716 w 3913716"/>
              <a:gd name="connsiteY2" fmla="*/ 2896130 h 3539598"/>
              <a:gd name="connsiteX3" fmla="*/ 253998 w 3913716"/>
              <a:gd name="connsiteY3" fmla="*/ 3539598 h 3539598"/>
              <a:gd name="connsiteX4" fmla="*/ 0 w 3913716"/>
              <a:gd name="connsiteY4" fmla="*/ 0 h 3539598"/>
              <a:gd name="connsiteX0" fmla="*/ 0 w 3913716"/>
              <a:gd name="connsiteY0" fmla="*/ 0 h 3514198"/>
              <a:gd name="connsiteX1" fmla="*/ 3617383 w 3913716"/>
              <a:gd name="connsiteY1" fmla="*/ 287867 h 3514198"/>
              <a:gd name="connsiteX2" fmla="*/ 3913716 w 3913716"/>
              <a:gd name="connsiteY2" fmla="*/ 2896130 h 3514198"/>
              <a:gd name="connsiteX3" fmla="*/ 220132 w 3913716"/>
              <a:gd name="connsiteY3" fmla="*/ 3514198 h 3514198"/>
              <a:gd name="connsiteX4" fmla="*/ 0 w 3913716"/>
              <a:gd name="connsiteY4" fmla="*/ 0 h 3514198"/>
              <a:gd name="connsiteX0" fmla="*/ 0 w 3898476"/>
              <a:gd name="connsiteY0" fmla="*/ 0 h 3544678"/>
              <a:gd name="connsiteX1" fmla="*/ 3602143 w 3898476"/>
              <a:gd name="connsiteY1" fmla="*/ 318347 h 3544678"/>
              <a:gd name="connsiteX2" fmla="*/ 3898476 w 3898476"/>
              <a:gd name="connsiteY2" fmla="*/ 2926610 h 3544678"/>
              <a:gd name="connsiteX3" fmla="*/ 204892 w 3898476"/>
              <a:gd name="connsiteY3" fmla="*/ 3544678 h 3544678"/>
              <a:gd name="connsiteX4" fmla="*/ 0 w 3898476"/>
              <a:gd name="connsiteY4" fmla="*/ 0 h 354467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5061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5061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775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59436"/>
              <a:gd name="connsiteY0" fmla="*/ 0 h 3537058"/>
              <a:gd name="connsiteX1" fmla="*/ 3647863 w 3959436"/>
              <a:gd name="connsiteY1" fmla="*/ 310727 h 3537058"/>
              <a:gd name="connsiteX2" fmla="*/ 3959436 w 3959436"/>
              <a:gd name="connsiteY2" fmla="*/ 2941850 h 3537058"/>
              <a:gd name="connsiteX3" fmla="*/ 220132 w 3959436"/>
              <a:gd name="connsiteY3" fmla="*/ 3537058 h 3537058"/>
              <a:gd name="connsiteX4" fmla="*/ 0 w 3959436"/>
              <a:gd name="connsiteY4" fmla="*/ 0 h 3537058"/>
              <a:gd name="connsiteX0" fmla="*/ 0 w 3936576"/>
              <a:gd name="connsiteY0" fmla="*/ 0 h 3537058"/>
              <a:gd name="connsiteX1" fmla="*/ 3647863 w 3936576"/>
              <a:gd name="connsiteY1" fmla="*/ 310727 h 3537058"/>
              <a:gd name="connsiteX2" fmla="*/ 3936576 w 3936576"/>
              <a:gd name="connsiteY2" fmla="*/ 2934230 h 3537058"/>
              <a:gd name="connsiteX3" fmla="*/ 220132 w 3936576"/>
              <a:gd name="connsiteY3" fmla="*/ 3537058 h 3537058"/>
              <a:gd name="connsiteX4" fmla="*/ 0 w 393657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89613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295487 h 3537058"/>
              <a:gd name="connsiteX2" fmla="*/ 3944196 w 3944196"/>
              <a:gd name="connsiteY2" fmla="*/ 289613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4196" h="3537058">
                <a:moveTo>
                  <a:pt x="0" y="0"/>
                </a:moveTo>
                <a:lnTo>
                  <a:pt x="3647863" y="295487"/>
                </a:lnTo>
                <a:lnTo>
                  <a:pt x="3944196" y="2896130"/>
                </a:lnTo>
                <a:lnTo>
                  <a:pt x="220132" y="353705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scene3d>
            <a:camera prst="orthographicFront">
              <a:rot lat="1800000" lon="2400000" rev="600000"/>
            </a:camera>
            <a:lightRig rig="threePt" dir="t"/>
          </a:scene3d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35045" y="1893477"/>
            <a:ext cx="5054600" cy="11784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145045834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4" y="718456"/>
            <a:ext cx="8186059" cy="6139544"/>
          </a:xfrm>
          <a:prstGeom prst="rect">
            <a:avLst/>
          </a:prstGeom>
        </p:spPr>
      </p:pic>
      <p:sp>
        <p:nvSpPr>
          <p:cNvPr id="4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55914" y="2274475"/>
            <a:ext cx="4020396" cy="3537058"/>
          </a:xfrm>
          <a:custGeom>
            <a:avLst/>
            <a:gdLst>
              <a:gd name="connsiteX0" fmla="*/ 0 w 2254250"/>
              <a:gd name="connsiteY0" fmla="*/ 0 h 2100263"/>
              <a:gd name="connsiteX1" fmla="*/ 2254250 w 2254250"/>
              <a:gd name="connsiteY1" fmla="*/ 0 h 2100263"/>
              <a:gd name="connsiteX2" fmla="*/ 2254250 w 2254250"/>
              <a:gd name="connsiteY2" fmla="*/ 2100263 h 2100263"/>
              <a:gd name="connsiteX3" fmla="*/ 0 w 2254250"/>
              <a:gd name="connsiteY3" fmla="*/ 2100263 h 2100263"/>
              <a:gd name="connsiteX4" fmla="*/ 0 w 2254250"/>
              <a:gd name="connsiteY4" fmla="*/ 0 h 2100263"/>
              <a:gd name="connsiteX0" fmla="*/ 0 w 2702983"/>
              <a:gd name="connsiteY0" fmla="*/ 0 h 2421997"/>
              <a:gd name="connsiteX1" fmla="*/ 2702983 w 2702983"/>
              <a:gd name="connsiteY1" fmla="*/ 321734 h 2421997"/>
              <a:gd name="connsiteX2" fmla="*/ 2702983 w 2702983"/>
              <a:gd name="connsiteY2" fmla="*/ 2421997 h 2421997"/>
              <a:gd name="connsiteX3" fmla="*/ 448733 w 2702983"/>
              <a:gd name="connsiteY3" fmla="*/ 2421997 h 2421997"/>
              <a:gd name="connsiteX4" fmla="*/ 0 w 2702983"/>
              <a:gd name="connsiteY4" fmla="*/ 0 h 2421997"/>
              <a:gd name="connsiteX0" fmla="*/ 0 w 3016250"/>
              <a:gd name="connsiteY0" fmla="*/ 0 h 2692930"/>
              <a:gd name="connsiteX1" fmla="*/ 3016250 w 3016250"/>
              <a:gd name="connsiteY1" fmla="*/ 592667 h 2692930"/>
              <a:gd name="connsiteX2" fmla="*/ 3016250 w 3016250"/>
              <a:gd name="connsiteY2" fmla="*/ 2692930 h 2692930"/>
              <a:gd name="connsiteX3" fmla="*/ 762000 w 3016250"/>
              <a:gd name="connsiteY3" fmla="*/ 2692930 h 2692930"/>
              <a:gd name="connsiteX4" fmla="*/ 0 w 3016250"/>
              <a:gd name="connsiteY4" fmla="*/ 0 h 2692930"/>
              <a:gd name="connsiteX0" fmla="*/ 0 w 3100917"/>
              <a:gd name="connsiteY0" fmla="*/ 0 h 2667530"/>
              <a:gd name="connsiteX1" fmla="*/ 3100917 w 3100917"/>
              <a:gd name="connsiteY1" fmla="*/ 567267 h 2667530"/>
              <a:gd name="connsiteX2" fmla="*/ 3100917 w 3100917"/>
              <a:gd name="connsiteY2" fmla="*/ 2667530 h 2667530"/>
              <a:gd name="connsiteX3" fmla="*/ 846667 w 3100917"/>
              <a:gd name="connsiteY3" fmla="*/ 2667530 h 2667530"/>
              <a:gd name="connsiteX4" fmla="*/ 0 w 3100917"/>
              <a:gd name="connsiteY4" fmla="*/ 0 h 2667530"/>
              <a:gd name="connsiteX0" fmla="*/ 0 w 3151717"/>
              <a:gd name="connsiteY0" fmla="*/ 0 h 2675997"/>
              <a:gd name="connsiteX1" fmla="*/ 3151717 w 3151717"/>
              <a:gd name="connsiteY1" fmla="*/ 575734 h 2675997"/>
              <a:gd name="connsiteX2" fmla="*/ 3151717 w 3151717"/>
              <a:gd name="connsiteY2" fmla="*/ 2675997 h 2675997"/>
              <a:gd name="connsiteX3" fmla="*/ 897467 w 3151717"/>
              <a:gd name="connsiteY3" fmla="*/ 2675997 h 2675997"/>
              <a:gd name="connsiteX4" fmla="*/ 0 w 3151717"/>
              <a:gd name="connsiteY4" fmla="*/ 0 h 2675997"/>
              <a:gd name="connsiteX0" fmla="*/ 0 w 3177117"/>
              <a:gd name="connsiteY0" fmla="*/ 0 h 2692930"/>
              <a:gd name="connsiteX1" fmla="*/ 3177117 w 3177117"/>
              <a:gd name="connsiteY1" fmla="*/ 592667 h 2692930"/>
              <a:gd name="connsiteX2" fmla="*/ 3177117 w 3177117"/>
              <a:gd name="connsiteY2" fmla="*/ 2692930 h 2692930"/>
              <a:gd name="connsiteX3" fmla="*/ 922867 w 3177117"/>
              <a:gd name="connsiteY3" fmla="*/ 2692930 h 2692930"/>
              <a:gd name="connsiteX4" fmla="*/ 0 w 3177117"/>
              <a:gd name="connsiteY4" fmla="*/ 0 h 2692930"/>
              <a:gd name="connsiteX0" fmla="*/ 0 w 3177117"/>
              <a:gd name="connsiteY0" fmla="*/ 0 h 2692930"/>
              <a:gd name="connsiteX1" fmla="*/ 3177117 w 3177117"/>
              <a:gd name="connsiteY1" fmla="*/ 592667 h 2692930"/>
              <a:gd name="connsiteX2" fmla="*/ 3177117 w 3177117"/>
              <a:gd name="connsiteY2" fmla="*/ 2692930 h 2692930"/>
              <a:gd name="connsiteX3" fmla="*/ 922867 w 3177117"/>
              <a:gd name="connsiteY3" fmla="*/ 2692930 h 2692930"/>
              <a:gd name="connsiteX4" fmla="*/ 0 w 3177117"/>
              <a:gd name="connsiteY4" fmla="*/ 0 h 2692930"/>
              <a:gd name="connsiteX0" fmla="*/ 0 w 3177117"/>
              <a:gd name="connsiteY0" fmla="*/ 0 h 2938464"/>
              <a:gd name="connsiteX1" fmla="*/ 3177117 w 3177117"/>
              <a:gd name="connsiteY1" fmla="*/ 592667 h 2938464"/>
              <a:gd name="connsiteX2" fmla="*/ 3177117 w 3177117"/>
              <a:gd name="connsiteY2" fmla="*/ 2692930 h 2938464"/>
              <a:gd name="connsiteX3" fmla="*/ 762000 w 3177117"/>
              <a:gd name="connsiteY3" fmla="*/ 2938464 h 2938464"/>
              <a:gd name="connsiteX4" fmla="*/ 0 w 3177117"/>
              <a:gd name="connsiteY4" fmla="*/ 0 h 2938464"/>
              <a:gd name="connsiteX0" fmla="*/ 0 w 3177117"/>
              <a:gd name="connsiteY0" fmla="*/ 0 h 3268664"/>
              <a:gd name="connsiteX1" fmla="*/ 3177117 w 3177117"/>
              <a:gd name="connsiteY1" fmla="*/ 592667 h 3268664"/>
              <a:gd name="connsiteX2" fmla="*/ 3177117 w 3177117"/>
              <a:gd name="connsiteY2" fmla="*/ 2692930 h 3268664"/>
              <a:gd name="connsiteX3" fmla="*/ 668867 w 3177117"/>
              <a:gd name="connsiteY3" fmla="*/ 3268664 h 3268664"/>
              <a:gd name="connsiteX4" fmla="*/ 0 w 3177117"/>
              <a:gd name="connsiteY4" fmla="*/ 0 h 3268664"/>
              <a:gd name="connsiteX0" fmla="*/ 0 w 3177117"/>
              <a:gd name="connsiteY0" fmla="*/ 0 h 3378730"/>
              <a:gd name="connsiteX1" fmla="*/ 3177117 w 3177117"/>
              <a:gd name="connsiteY1" fmla="*/ 592667 h 3378730"/>
              <a:gd name="connsiteX2" fmla="*/ 3177117 w 3177117"/>
              <a:gd name="connsiteY2" fmla="*/ 2692930 h 3378730"/>
              <a:gd name="connsiteX3" fmla="*/ 474134 w 3177117"/>
              <a:gd name="connsiteY3" fmla="*/ 3378730 h 3378730"/>
              <a:gd name="connsiteX4" fmla="*/ 0 w 3177117"/>
              <a:gd name="connsiteY4" fmla="*/ 0 h 3378730"/>
              <a:gd name="connsiteX0" fmla="*/ 0 w 3177117"/>
              <a:gd name="connsiteY0" fmla="*/ 0 h 3319464"/>
              <a:gd name="connsiteX1" fmla="*/ 3177117 w 3177117"/>
              <a:gd name="connsiteY1" fmla="*/ 592667 h 3319464"/>
              <a:gd name="connsiteX2" fmla="*/ 3177117 w 3177117"/>
              <a:gd name="connsiteY2" fmla="*/ 2692930 h 3319464"/>
              <a:gd name="connsiteX3" fmla="*/ 262467 w 3177117"/>
              <a:gd name="connsiteY3" fmla="*/ 3319464 h 3319464"/>
              <a:gd name="connsiteX4" fmla="*/ 0 w 3177117"/>
              <a:gd name="connsiteY4" fmla="*/ 0 h 3319464"/>
              <a:gd name="connsiteX0" fmla="*/ 0 w 3067050"/>
              <a:gd name="connsiteY0" fmla="*/ 0 h 3387197"/>
              <a:gd name="connsiteX1" fmla="*/ 3067050 w 3067050"/>
              <a:gd name="connsiteY1" fmla="*/ 660400 h 3387197"/>
              <a:gd name="connsiteX2" fmla="*/ 3067050 w 3067050"/>
              <a:gd name="connsiteY2" fmla="*/ 2760663 h 3387197"/>
              <a:gd name="connsiteX3" fmla="*/ 152400 w 3067050"/>
              <a:gd name="connsiteY3" fmla="*/ 3387197 h 3387197"/>
              <a:gd name="connsiteX4" fmla="*/ 0 w 3067050"/>
              <a:gd name="connsiteY4" fmla="*/ 0 h 3387197"/>
              <a:gd name="connsiteX0" fmla="*/ 0 w 3067050"/>
              <a:gd name="connsiteY0" fmla="*/ 0 h 3497264"/>
              <a:gd name="connsiteX1" fmla="*/ 3067050 w 3067050"/>
              <a:gd name="connsiteY1" fmla="*/ 660400 h 3497264"/>
              <a:gd name="connsiteX2" fmla="*/ 3067050 w 3067050"/>
              <a:gd name="connsiteY2" fmla="*/ 2760663 h 3497264"/>
              <a:gd name="connsiteX3" fmla="*/ 245533 w 3067050"/>
              <a:gd name="connsiteY3" fmla="*/ 3497264 h 3497264"/>
              <a:gd name="connsiteX4" fmla="*/ 0 w 3067050"/>
              <a:gd name="connsiteY4" fmla="*/ 0 h 3497264"/>
              <a:gd name="connsiteX0" fmla="*/ 0 w 3067050"/>
              <a:gd name="connsiteY0" fmla="*/ 0 h 3480331"/>
              <a:gd name="connsiteX1" fmla="*/ 3067050 w 3067050"/>
              <a:gd name="connsiteY1" fmla="*/ 660400 h 3480331"/>
              <a:gd name="connsiteX2" fmla="*/ 3067050 w 3067050"/>
              <a:gd name="connsiteY2" fmla="*/ 2760663 h 3480331"/>
              <a:gd name="connsiteX3" fmla="*/ 152400 w 3067050"/>
              <a:gd name="connsiteY3" fmla="*/ 3480331 h 3480331"/>
              <a:gd name="connsiteX4" fmla="*/ 0 w 3067050"/>
              <a:gd name="connsiteY4" fmla="*/ 0 h 3480331"/>
              <a:gd name="connsiteX0" fmla="*/ 0 w 3067050"/>
              <a:gd name="connsiteY0" fmla="*/ 0 h 3514197"/>
              <a:gd name="connsiteX1" fmla="*/ 3067050 w 3067050"/>
              <a:gd name="connsiteY1" fmla="*/ 660400 h 3514197"/>
              <a:gd name="connsiteX2" fmla="*/ 3067050 w 3067050"/>
              <a:gd name="connsiteY2" fmla="*/ 2760663 h 3514197"/>
              <a:gd name="connsiteX3" fmla="*/ 186266 w 3067050"/>
              <a:gd name="connsiteY3" fmla="*/ 3514197 h 3514197"/>
              <a:gd name="connsiteX4" fmla="*/ 0 w 3067050"/>
              <a:gd name="connsiteY4" fmla="*/ 0 h 3514197"/>
              <a:gd name="connsiteX0" fmla="*/ 0 w 3092450"/>
              <a:gd name="connsiteY0" fmla="*/ 0 h 3556531"/>
              <a:gd name="connsiteX1" fmla="*/ 3092450 w 3092450"/>
              <a:gd name="connsiteY1" fmla="*/ 702734 h 3556531"/>
              <a:gd name="connsiteX2" fmla="*/ 3092450 w 3092450"/>
              <a:gd name="connsiteY2" fmla="*/ 2802997 h 3556531"/>
              <a:gd name="connsiteX3" fmla="*/ 211666 w 3092450"/>
              <a:gd name="connsiteY3" fmla="*/ 3556531 h 3556531"/>
              <a:gd name="connsiteX4" fmla="*/ 0 w 3092450"/>
              <a:gd name="connsiteY4" fmla="*/ 0 h 3556531"/>
              <a:gd name="connsiteX0" fmla="*/ 0 w 3329517"/>
              <a:gd name="connsiteY0" fmla="*/ 0 h 3556531"/>
              <a:gd name="connsiteX1" fmla="*/ 3329517 w 3329517"/>
              <a:gd name="connsiteY1" fmla="*/ 728134 h 3556531"/>
              <a:gd name="connsiteX2" fmla="*/ 3092450 w 3329517"/>
              <a:gd name="connsiteY2" fmla="*/ 2802997 h 3556531"/>
              <a:gd name="connsiteX3" fmla="*/ 211666 w 3329517"/>
              <a:gd name="connsiteY3" fmla="*/ 3556531 h 3556531"/>
              <a:gd name="connsiteX4" fmla="*/ 0 w 3329517"/>
              <a:gd name="connsiteY4" fmla="*/ 0 h 3556531"/>
              <a:gd name="connsiteX0" fmla="*/ 0 w 3752850"/>
              <a:gd name="connsiteY0" fmla="*/ 0 h 3556531"/>
              <a:gd name="connsiteX1" fmla="*/ 3329517 w 3752850"/>
              <a:gd name="connsiteY1" fmla="*/ 728134 h 3556531"/>
              <a:gd name="connsiteX2" fmla="*/ 3752850 w 3752850"/>
              <a:gd name="connsiteY2" fmla="*/ 3209397 h 3556531"/>
              <a:gd name="connsiteX3" fmla="*/ 211666 w 3752850"/>
              <a:gd name="connsiteY3" fmla="*/ 3556531 h 3556531"/>
              <a:gd name="connsiteX4" fmla="*/ 0 w 3752850"/>
              <a:gd name="connsiteY4" fmla="*/ 0 h 3556531"/>
              <a:gd name="connsiteX0" fmla="*/ 0 w 3752850"/>
              <a:gd name="connsiteY0" fmla="*/ 0 h 3556531"/>
              <a:gd name="connsiteX1" fmla="*/ 3329517 w 3752850"/>
              <a:gd name="connsiteY1" fmla="*/ 728134 h 3556531"/>
              <a:gd name="connsiteX2" fmla="*/ 3752850 w 3752850"/>
              <a:gd name="connsiteY2" fmla="*/ 3040063 h 3556531"/>
              <a:gd name="connsiteX3" fmla="*/ 211666 w 3752850"/>
              <a:gd name="connsiteY3" fmla="*/ 3556531 h 3556531"/>
              <a:gd name="connsiteX4" fmla="*/ 0 w 3752850"/>
              <a:gd name="connsiteY4" fmla="*/ 0 h 3556531"/>
              <a:gd name="connsiteX0" fmla="*/ 0 w 3761317"/>
              <a:gd name="connsiteY0" fmla="*/ 0 h 3556531"/>
              <a:gd name="connsiteX1" fmla="*/ 3329517 w 3761317"/>
              <a:gd name="connsiteY1" fmla="*/ 728134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329517 w 3761317"/>
              <a:gd name="connsiteY1" fmla="*/ 635000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473450 w 3761317"/>
              <a:gd name="connsiteY1" fmla="*/ 541867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761317"/>
              <a:gd name="connsiteY0" fmla="*/ 0 h 3556531"/>
              <a:gd name="connsiteX1" fmla="*/ 3464984 w 3761317"/>
              <a:gd name="connsiteY1" fmla="*/ 440267 h 3556531"/>
              <a:gd name="connsiteX2" fmla="*/ 3761317 w 3761317"/>
              <a:gd name="connsiteY2" fmla="*/ 2997730 h 3556531"/>
              <a:gd name="connsiteX3" fmla="*/ 211666 w 3761317"/>
              <a:gd name="connsiteY3" fmla="*/ 3556531 h 3556531"/>
              <a:gd name="connsiteX4" fmla="*/ 0 w 3761317"/>
              <a:gd name="connsiteY4" fmla="*/ 0 h 3556531"/>
              <a:gd name="connsiteX0" fmla="*/ 0 w 3854450"/>
              <a:gd name="connsiteY0" fmla="*/ 0 h 3480331"/>
              <a:gd name="connsiteX1" fmla="*/ 3558117 w 3854450"/>
              <a:gd name="connsiteY1" fmla="*/ 364067 h 3480331"/>
              <a:gd name="connsiteX2" fmla="*/ 3854450 w 3854450"/>
              <a:gd name="connsiteY2" fmla="*/ 2921530 h 3480331"/>
              <a:gd name="connsiteX3" fmla="*/ 304799 w 3854450"/>
              <a:gd name="connsiteY3" fmla="*/ 3480331 h 3480331"/>
              <a:gd name="connsiteX4" fmla="*/ 0 w 3854450"/>
              <a:gd name="connsiteY4" fmla="*/ 0 h 3480331"/>
              <a:gd name="connsiteX0" fmla="*/ 0 w 3854450"/>
              <a:gd name="connsiteY0" fmla="*/ 0 h 3480331"/>
              <a:gd name="connsiteX1" fmla="*/ 3558117 w 3854450"/>
              <a:gd name="connsiteY1" fmla="*/ 364067 h 3480331"/>
              <a:gd name="connsiteX2" fmla="*/ 3854450 w 3854450"/>
              <a:gd name="connsiteY2" fmla="*/ 2921530 h 3480331"/>
              <a:gd name="connsiteX3" fmla="*/ 228599 w 3854450"/>
              <a:gd name="connsiteY3" fmla="*/ 3480331 h 3480331"/>
              <a:gd name="connsiteX4" fmla="*/ 0 w 3854450"/>
              <a:gd name="connsiteY4" fmla="*/ 0 h 3480331"/>
              <a:gd name="connsiteX0" fmla="*/ 0 w 3913716"/>
              <a:gd name="connsiteY0" fmla="*/ 0 h 3480331"/>
              <a:gd name="connsiteX1" fmla="*/ 3558117 w 3913716"/>
              <a:gd name="connsiteY1" fmla="*/ 364067 h 3480331"/>
              <a:gd name="connsiteX2" fmla="*/ 3913716 w 3913716"/>
              <a:gd name="connsiteY2" fmla="*/ 2887663 h 3480331"/>
              <a:gd name="connsiteX3" fmla="*/ 228599 w 3913716"/>
              <a:gd name="connsiteY3" fmla="*/ 3480331 h 3480331"/>
              <a:gd name="connsiteX4" fmla="*/ 0 w 3913716"/>
              <a:gd name="connsiteY4" fmla="*/ 0 h 3480331"/>
              <a:gd name="connsiteX0" fmla="*/ 0 w 3922183"/>
              <a:gd name="connsiteY0" fmla="*/ 0 h 3480331"/>
              <a:gd name="connsiteX1" fmla="*/ 3558117 w 3922183"/>
              <a:gd name="connsiteY1" fmla="*/ 364067 h 3480331"/>
              <a:gd name="connsiteX2" fmla="*/ 3922183 w 3922183"/>
              <a:gd name="connsiteY2" fmla="*/ 2929996 h 3480331"/>
              <a:gd name="connsiteX3" fmla="*/ 228599 w 3922183"/>
              <a:gd name="connsiteY3" fmla="*/ 3480331 h 3480331"/>
              <a:gd name="connsiteX4" fmla="*/ 0 w 3922183"/>
              <a:gd name="connsiteY4" fmla="*/ 0 h 3480331"/>
              <a:gd name="connsiteX0" fmla="*/ 0 w 3896783"/>
              <a:gd name="connsiteY0" fmla="*/ 0 h 3480331"/>
              <a:gd name="connsiteX1" fmla="*/ 3558117 w 3896783"/>
              <a:gd name="connsiteY1" fmla="*/ 364067 h 3480331"/>
              <a:gd name="connsiteX2" fmla="*/ 3896783 w 3896783"/>
              <a:gd name="connsiteY2" fmla="*/ 2929996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96783"/>
              <a:gd name="connsiteY0" fmla="*/ 0 h 3480331"/>
              <a:gd name="connsiteX1" fmla="*/ 3583517 w 3896783"/>
              <a:gd name="connsiteY1" fmla="*/ 330200 h 3480331"/>
              <a:gd name="connsiteX2" fmla="*/ 3896783 w 3896783"/>
              <a:gd name="connsiteY2" fmla="*/ 2929996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71383"/>
              <a:gd name="connsiteY0" fmla="*/ 0 h 3480331"/>
              <a:gd name="connsiteX1" fmla="*/ 3583517 w 3871383"/>
              <a:gd name="connsiteY1" fmla="*/ 330200 h 3480331"/>
              <a:gd name="connsiteX2" fmla="*/ 3871383 w 3871383"/>
              <a:gd name="connsiteY2" fmla="*/ 2955396 h 3480331"/>
              <a:gd name="connsiteX3" fmla="*/ 228599 w 3871383"/>
              <a:gd name="connsiteY3" fmla="*/ 3480331 h 3480331"/>
              <a:gd name="connsiteX4" fmla="*/ 0 w 3871383"/>
              <a:gd name="connsiteY4" fmla="*/ 0 h 3480331"/>
              <a:gd name="connsiteX0" fmla="*/ 0 w 3896783"/>
              <a:gd name="connsiteY0" fmla="*/ 0 h 3480331"/>
              <a:gd name="connsiteX1" fmla="*/ 3583517 w 3896783"/>
              <a:gd name="connsiteY1" fmla="*/ 330200 h 3480331"/>
              <a:gd name="connsiteX2" fmla="*/ 3896783 w 3896783"/>
              <a:gd name="connsiteY2" fmla="*/ 2913063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896783"/>
              <a:gd name="connsiteY0" fmla="*/ 0 h 3480331"/>
              <a:gd name="connsiteX1" fmla="*/ 3600450 w 3896783"/>
              <a:gd name="connsiteY1" fmla="*/ 304800 h 3480331"/>
              <a:gd name="connsiteX2" fmla="*/ 3896783 w 3896783"/>
              <a:gd name="connsiteY2" fmla="*/ 2913063 h 3480331"/>
              <a:gd name="connsiteX3" fmla="*/ 228599 w 3896783"/>
              <a:gd name="connsiteY3" fmla="*/ 3480331 h 3480331"/>
              <a:gd name="connsiteX4" fmla="*/ 0 w 3896783"/>
              <a:gd name="connsiteY4" fmla="*/ 0 h 3480331"/>
              <a:gd name="connsiteX0" fmla="*/ 0 w 3913716"/>
              <a:gd name="connsiteY0" fmla="*/ 0 h 3463398"/>
              <a:gd name="connsiteX1" fmla="*/ 3617383 w 3913716"/>
              <a:gd name="connsiteY1" fmla="*/ 287867 h 3463398"/>
              <a:gd name="connsiteX2" fmla="*/ 3913716 w 3913716"/>
              <a:gd name="connsiteY2" fmla="*/ 2896130 h 3463398"/>
              <a:gd name="connsiteX3" fmla="*/ 245532 w 3913716"/>
              <a:gd name="connsiteY3" fmla="*/ 3463398 h 3463398"/>
              <a:gd name="connsiteX4" fmla="*/ 0 w 3913716"/>
              <a:gd name="connsiteY4" fmla="*/ 0 h 3463398"/>
              <a:gd name="connsiteX0" fmla="*/ 0 w 3913716"/>
              <a:gd name="connsiteY0" fmla="*/ 0 h 3539598"/>
              <a:gd name="connsiteX1" fmla="*/ 3617383 w 3913716"/>
              <a:gd name="connsiteY1" fmla="*/ 287867 h 3539598"/>
              <a:gd name="connsiteX2" fmla="*/ 3913716 w 3913716"/>
              <a:gd name="connsiteY2" fmla="*/ 2896130 h 3539598"/>
              <a:gd name="connsiteX3" fmla="*/ 253998 w 3913716"/>
              <a:gd name="connsiteY3" fmla="*/ 3539598 h 3539598"/>
              <a:gd name="connsiteX4" fmla="*/ 0 w 3913716"/>
              <a:gd name="connsiteY4" fmla="*/ 0 h 3539598"/>
              <a:gd name="connsiteX0" fmla="*/ 0 w 3913716"/>
              <a:gd name="connsiteY0" fmla="*/ 0 h 3514198"/>
              <a:gd name="connsiteX1" fmla="*/ 3617383 w 3913716"/>
              <a:gd name="connsiteY1" fmla="*/ 287867 h 3514198"/>
              <a:gd name="connsiteX2" fmla="*/ 3913716 w 3913716"/>
              <a:gd name="connsiteY2" fmla="*/ 2896130 h 3514198"/>
              <a:gd name="connsiteX3" fmla="*/ 220132 w 3913716"/>
              <a:gd name="connsiteY3" fmla="*/ 3514198 h 3514198"/>
              <a:gd name="connsiteX4" fmla="*/ 0 w 3913716"/>
              <a:gd name="connsiteY4" fmla="*/ 0 h 3514198"/>
              <a:gd name="connsiteX0" fmla="*/ 0 w 3898476"/>
              <a:gd name="connsiteY0" fmla="*/ 0 h 3544678"/>
              <a:gd name="connsiteX1" fmla="*/ 3602143 w 3898476"/>
              <a:gd name="connsiteY1" fmla="*/ 318347 h 3544678"/>
              <a:gd name="connsiteX2" fmla="*/ 3898476 w 3898476"/>
              <a:gd name="connsiteY2" fmla="*/ 2926610 h 3544678"/>
              <a:gd name="connsiteX3" fmla="*/ 204892 w 3898476"/>
              <a:gd name="connsiteY3" fmla="*/ 3544678 h 3544678"/>
              <a:gd name="connsiteX4" fmla="*/ 0 w 3898476"/>
              <a:gd name="connsiteY4" fmla="*/ 0 h 354467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5061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5061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775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59436"/>
              <a:gd name="connsiteY0" fmla="*/ 0 h 3537058"/>
              <a:gd name="connsiteX1" fmla="*/ 3647863 w 3959436"/>
              <a:gd name="connsiteY1" fmla="*/ 310727 h 3537058"/>
              <a:gd name="connsiteX2" fmla="*/ 3959436 w 3959436"/>
              <a:gd name="connsiteY2" fmla="*/ 2941850 h 3537058"/>
              <a:gd name="connsiteX3" fmla="*/ 220132 w 3959436"/>
              <a:gd name="connsiteY3" fmla="*/ 3537058 h 3537058"/>
              <a:gd name="connsiteX4" fmla="*/ 0 w 3959436"/>
              <a:gd name="connsiteY4" fmla="*/ 0 h 3537058"/>
              <a:gd name="connsiteX0" fmla="*/ 0 w 3936576"/>
              <a:gd name="connsiteY0" fmla="*/ 0 h 3537058"/>
              <a:gd name="connsiteX1" fmla="*/ 3647863 w 3936576"/>
              <a:gd name="connsiteY1" fmla="*/ 310727 h 3537058"/>
              <a:gd name="connsiteX2" fmla="*/ 3936576 w 3936576"/>
              <a:gd name="connsiteY2" fmla="*/ 2934230 h 3537058"/>
              <a:gd name="connsiteX3" fmla="*/ 220132 w 3936576"/>
              <a:gd name="connsiteY3" fmla="*/ 3537058 h 3537058"/>
              <a:gd name="connsiteX4" fmla="*/ 0 w 393657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91899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310727 h 3537058"/>
              <a:gd name="connsiteX2" fmla="*/ 3944196 w 3944196"/>
              <a:gd name="connsiteY2" fmla="*/ 289613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44196"/>
              <a:gd name="connsiteY0" fmla="*/ 0 h 3537058"/>
              <a:gd name="connsiteX1" fmla="*/ 3647863 w 3944196"/>
              <a:gd name="connsiteY1" fmla="*/ 295487 h 3537058"/>
              <a:gd name="connsiteX2" fmla="*/ 3944196 w 3944196"/>
              <a:gd name="connsiteY2" fmla="*/ 2896130 h 3537058"/>
              <a:gd name="connsiteX3" fmla="*/ 220132 w 3944196"/>
              <a:gd name="connsiteY3" fmla="*/ 3537058 h 3537058"/>
              <a:gd name="connsiteX4" fmla="*/ 0 w 3944196"/>
              <a:gd name="connsiteY4" fmla="*/ 0 h 3537058"/>
              <a:gd name="connsiteX0" fmla="*/ 0 w 3922424"/>
              <a:gd name="connsiteY0" fmla="*/ 0 h 3645915"/>
              <a:gd name="connsiteX1" fmla="*/ 3626091 w 3922424"/>
              <a:gd name="connsiteY1" fmla="*/ 404344 h 3645915"/>
              <a:gd name="connsiteX2" fmla="*/ 3922424 w 3922424"/>
              <a:gd name="connsiteY2" fmla="*/ 3004987 h 3645915"/>
              <a:gd name="connsiteX3" fmla="*/ 198360 w 3922424"/>
              <a:gd name="connsiteY3" fmla="*/ 3645915 h 3645915"/>
              <a:gd name="connsiteX4" fmla="*/ 0 w 3922424"/>
              <a:gd name="connsiteY4" fmla="*/ 0 h 3645915"/>
              <a:gd name="connsiteX0" fmla="*/ 0 w 3955082"/>
              <a:gd name="connsiteY0" fmla="*/ 0 h 3569715"/>
              <a:gd name="connsiteX1" fmla="*/ 3658749 w 3955082"/>
              <a:gd name="connsiteY1" fmla="*/ 328144 h 3569715"/>
              <a:gd name="connsiteX2" fmla="*/ 3955082 w 3955082"/>
              <a:gd name="connsiteY2" fmla="*/ 2928787 h 3569715"/>
              <a:gd name="connsiteX3" fmla="*/ 231018 w 3955082"/>
              <a:gd name="connsiteY3" fmla="*/ 3569715 h 3569715"/>
              <a:gd name="connsiteX4" fmla="*/ 0 w 3955082"/>
              <a:gd name="connsiteY4" fmla="*/ 0 h 3569715"/>
              <a:gd name="connsiteX0" fmla="*/ 0 w 3944196"/>
              <a:gd name="connsiteY0" fmla="*/ 0 h 3580601"/>
              <a:gd name="connsiteX1" fmla="*/ 3647863 w 3944196"/>
              <a:gd name="connsiteY1" fmla="*/ 339030 h 3580601"/>
              <a:gd name="connsiteX2" fmla="*/ 3944196 w 3944196"/>
              <a:gd name="connsiteY2" fmla="*/ 2939673 h 3580601"/>
              <a:gd name="connsiteX3" fmla="*/ 220132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580601"/>
              <a:gd name="connsiteX1" fmla="*/ 3811149 w 3944196"/>
              <a:gd name="connsiteY1" fmla="*/ 284602 h 3580601"/>
              <a:gd name="connsiteX2" fmla="*/ 3944196 w 3944196"/>
              <a:gd name="connsiteY2" fmla="*/ 2939673 h 3580601"/>
              <a:gd name="connsiteX3" fmla="*/ 220132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580601"/>
              <a:gd name="connsiteX1" fmla="*/ 3724063 w 3944196"/>
              <a:gd name="connsiteY1" fmla="*/ 175745 h 3580601"/>
              <a:gd name="connsiteX2" fmla="*/ 3944196 w 3944196"/>
              <a:gd name="connsiteY2" fmla="*/ 2939673 h 3580601"/>
              <a:gd name="connsiteX3" fmla="*/ 220132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580601"/>
              <a:gd name="connsiteX1" fmla="*/ 3702292 w 3944196"/>
              <a:gd name="connsiteY1" fmla="*/ 153973 h 3580601"/>
              <a:gd name="connsiteX2" fmla="*/ 3944196 w 3944196"/>
              <a:gd name="connsiteY2" fmla="*/ 2939673 h 3580601"/>
              <a:gd name="connsiteX3" fmla="*/ 220132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580601"/>
              <a:gd name="connsiteX1" fmla="*/ 3724063 w 3944196"/>
              <a:gd name="connsiteY1" fmla="*/ 153973 h 3580601"/>
              <a:gd name="connsiteX2" fmla="*/ 3944196 w 3944196"/>
              <a:gd name="connsiteY2" fmla="*/ 2939673 h 3580601"/>
              <a:gd name="connsiteX3" fmla="*/ 220132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613258"/>
              <a:gd name="connsiteX1" fmla="*/ 3724063 w 3944196"/>
              <a:gd name="connsiteY1" fmla="*/ 186630 h 3613258"/>
              <a:gd name="connsiteX2" fmla="*/ 3944196 w 3944196"/>
              <a:gd name="connsiteY2" fmla="*/ 2972330 h 3613258"/>
              <a:gd name="connsiteX3" fmla="*/ 220132 w 3944196"/>
              <a:gd name="connsiteY3" fmla="*/ 3613258 h 3613258"/>
              <a:gd name="connsiteX4" fmla="*/ 0 w 3944196"/>
              <a:gd name="connsiteY4" fmla="*/ 0 h 3613258"/>
              <a:gd name="connsiteX0" fmla="*/ 0 w 3922424"/>
              <a:gd name="connsiteY0" fmla="*/ 0 h 3591487"/>
              <a:gd name="connsiteX1" fmla="*/ 3702291 w 3922424"/>
              <a:gd name="connsiteY1" fmla="*/ 164859 h 3591487"/>
              <a:gd name="connsiteX2" fmla="*/ 3922424 w 3922424"/>
              <a:gd name="connsiteY2" fmla="*/ 2950559 h 3591487"/>
              <a:gd name="connsiteX3" fmla="*/ 198360 w 3922424"/>
              <a:gd name="connsiteY3" fmla="*/ 3591487 h 3591487"/>
              <a:gd name="connsiteX4" fmla="*/ 0 w 3922424"/>
              <a:gd name="connsiteY4" fmla="*/ 0 h 3591487"/>
              <a:gd name="connsiteX0" fmla="*/ 0 w 3944196"/>
              <a:gd name="connsiteY0" fmla="*/ 0 h 3591487"/>
              <a:gd name="connsiteX1" fmla="*/ 3724063 w 3944196"/>
              <a:gd name="connsiteY1" fmla="*/ 164859 h 3591487"/>
              <a:gd name="connsiteX2" fmla="*/ 3944196 w 3944196"/>
              <a:gd name="connsiteY2" fmla="*/ 2950559 h 3591487"/>
              <a:gd name="connsiteX3" fmla="*/ 220132 w 3944196"/>
              <a:gd name="connsiteY3" fmla="*/ 3591487 h 3591487"/>
              <a:gd name="connsiteX4" fmla="*/ 0 w 3944196"/>
              <a:gd name="connsiteY4" fmla="*/ 0 h 3591487"/>
              <a:gd name="connsiteX0" fmla="*/ 0 w 3944196"/>
              <a:gd name="connsiteY0" fmla="*/ 0 h 3580601"/>
              <a:gd name="connsiteX1" fmla="*/ 3724063 w 3944196"/>
              <a:gd name="connsiteY1" fmla="*/ 164859 h 3580601"/>
              <a:gd name="connsiteX2" fmla="*/ 3944196 w 3944196"/>
              <a:gd name="connsiteY2" fmla="*/ 2950559 h 3580601"/>
              <a:gd name="connsiteX3" fmla="*/ 263675 w 3944196"/>
              <a:gd name="connsiteY3" fmla="*/ 3580601 h 3580601"/>
              <a:gd name="connsiteX4" fmla="*/ 0 w 3944196"/>
              <a:gd name="connsiteY4" fmla="*/ 0 h 3580601"/>
              <a:gd name="connsiteX0" fmla="*/ 0 w 3944196"/>
              <a:gd name="connsiteY0" fmla="*/ 0 h 3526172"/>
              <a:gd name="connsiteX1" fmla="*/ 3724063 w 3944196"/>
              <a:gd name="connsiteY1" fmla="*/ 164859 h 3526172"/>
              <a:gd name="connsiteX2" fmla="*/ 3944196 w 3944196"/>
              <a:gd name="connsiteY2" fmla="*/ 2950559 h 3526172"/>
              <a:gd name="connsiteX3" fmla="*/ 209246 w 3944196"/>
              <a:gd name="connsiteY3" fmla="*/ 3526172 h 3526172"/>
              <a:gd name="connsiteX4" fmla="*/ 0 w 3944196"/>
              <a:gd name="connsiteY4" fmla="*/ 0 h 3526172"/>
              <a:gd name="connsiteX0" fmla="*/ 0 w 3944196"/>
              <a:gd name="connsiteY0" fmla="*/ 0 h 3504401"/>
              <a:gd name="connsiteX1" fmla="*/ 3724063 w 3944196"/>
              <a:gd name="connsiteY1" fmla="*/ 164859 h 3504401"/>
              <a:gd name="connsiteX2" fmla="*/ 3944196 w 3944196"/>
              <a:gd name="connsiteY2" fmla="*/ 2950559 h 3504401"/>
              <a:gd name="connsiteX3" fmla="*/ 176589 w 3944196"/>
              <a:gd name="connsiteY3" fmla="*/ 3504401 h 3504401"/>
              <a:gd name="connsiteX4" fmla="*/ 0 w 3944196"/>
              <a:gd name="connsiteY4" fmla="*/ 0 h 3504401"/>
              <a:gd name="connsiteX0" fmla="*/ 0 w 3987739"/>
              <a:gd name="connsiteY0" fmla="*/ 0 h 3504401"/>
              <a:gd name="connsiteX1" fmla="*/ 3724063 w 3987739"/>
              <a:gd name="connsiteY1" fmla="*/ 164859 h 3504401"/>
              <a:gd name="connsiteX2" fmla="*/ 3987739 w 3987739"/>
              <a:gd name="connsiteY2" fmla="*/ 2885245 h 3504401"/>
              <a:gd name="connsiteX3" fmla="*/ 176589 w 3987739"/>
              <a:gd name="connsiteY3" fmla="*/ 3504401 h 3504401"/>
              <a:gd name="connsiteX4" fmla="*/ 0 w 3987739"/>
              <a:gd name="connsiteY4" fmla="*/ 0 h 3504401"/>
              <a:gd name="connsiteX0" fmla="*/ 0 w 3987739"/>
              <a:gd name="connsiteY0" fmla="*/ 0 h 3504401"/>
              <a:gd name="connsiteX1" fmla="*/ 3724063 w 3987739"/>
              <a:gd name="connsiteY1" fmla="*/ 164859 h 3504401"/>
              <a:gd name="connsiteX2" fmla="*/ 3987739 w 3987739"/>
              <a:gd name="connsiteY2" fmla="*/ 2830816 h 3504401"/>
              <a:gd name="connsiteX3" fmla="*/ 176589 w 3987739"/>
              <a:gd name="connsiteY3" fmla="*/ 3504401 h 3504401"/>
              <a:gd name="connsiteX4" fmla="*/ 0 w 3987739"/>
              <a:gd name="connsiteY4" fmla="*/ 0 h 3504401"/>
              <a:gd name="connsiteX0" fmla="*/ 0 w 3987739"/>
              <a:gd name="connsiteY0" fmla="*/ 0 h 3504401"/>
              <a:gd name="connsiteX1" fmla="*/ 3724063 w 3987739"/>
              <a:gd name="connsiteY1" fmla="*/ 164859 h 3504401"/>
              <a:gd name="connsiteX2" fmla="*/ 3987739 w 3987739"/>
              <a:gd name="connsiteY2" fmla="*/ 2863473 h 3504401"/>
              <a:gd name="connsiteX3" fmla="*/ 176589 w 3987739"/>
              <a:gd name="connsiteY3" fmla="*/ 3504401 h 3504401"/>
              <a:gd name="connsiteX4" fmla="*/ 0 w 3987739"/>
              <a:gd name="connsiteY4" fmla="*/ 0 h 3504401"/>
              <a:gd name="connsiteX0" fmla="*/ 0 w 3998624"/>
              <a:gd name="connsiteY0" fmla="*/ 0 h 3504401"/>
              <a:gd name="connsiteX1" fmla="*/ 3724063 w 3998624"/>
              <a:gd name="connsiteY1" fmla="*/ 164859 h 3504401"/>
              <a:gd name="connsiteX2" fmla="*/ 3998624 w 3998624"/>
              <a:gd name="connsiteY2" fmla="*/ 2830816 h 3504401"/>
              <a:gd name="connsiteX3" fmla="*/ 176589 w 3998624"/>
              <a:gd name="connsiteY3" fmla="*/ 3504401 h 3504401"/>
              <a:gd name="connsiteX4" fmla="*/ 0 w 3998624"/>
              <a:gd name="connsiteY4" fmla="*/ 0 h 3504401"/>
              <a:gd name="connsiteX0" fmla="*/ 0 w 3998624"/>
              <a:gd name="connsiteY0" fmla="*/ 0 h 3526172"/>
              <a:gd name="connsiteX1" fmla="*/ 3724063 w 3998624"/>
              <a:gd name="connsiteY1" fmla="*/ 164859 h 3526172"/>
              <a:gd name="connsiteX2" fmla="*/ 3998624 w 3998624"/>
              <a:gd name="connsiteY2" fmla="*/ 2830816 h 3526172"/>
              <a:gd name="connsiteX3" fmla="*/ 187475 w 3998624"/>
              <a:gd name="connsiteY3" fmla="*/ 3526172 h 3526172"/>
              <a:gd name="connsiteX4" fmla="*/ 0 w 3998624"/>
              <a:gd name="connsiteY4" fmla="*/ 0 h 3526172"/>
              <a:gd name="connsiteX0" fmla="*/ 0 w 4020396"/>
              <a:gd name="connsiteY0" fmla="*/ 0 h 3537058"/>
              <a:gd name="connsiteX1" fmla="*/ 3745835 w 4020396"/>
              <a:gd name="connsiteY1" fmla="*/ 175745 h 3537058"/>
              <a:gd name="connsiteX2" fmla="*/ 4020396 w 4020396"/>
              <a:gd name="connsiteY2" fmla="*/ 2841702 h 3537058"/>
              <a:gd name="connsiteX3" fmla="*/ 209247 w 4020396"/>
              <a:gd name="connsiteY3" fmla="*/ 3537058 h 3537058"/>
              <a:gd name="connsiteX4" fmla="*/ 0 w 4020396"/>
              <a:gd name="connsiteY4" fmla="*/ 0 h 3537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20396" h="3537058">
                <a:moveTo>
                  <a:pt x="0" y="0"/>
                </a:moveTo>
                <a:lnTo>
                  <a:pt x="3745835" y="175745"/>
                </a:lnTo>
                <a:lnTo>
                  <a:pt x="4020396" y="2841702"/>
                </a:lnTo>
                <a:lnTo>
                  <a:pt x="209247" y="353705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scene3d>
            <a:camera prst="orthographicFront">
              <a:rot lat="1800000" lon="2400000" rev="600000"/>
            </a:camera>
            <a:lightRig rig="threePt" dir="t"/>
          </a:scene3d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14673" y="3953328"/>
            <a:ext cx="5054600" cy="11784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08127076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26040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29338" y="1498600"/>
            <a:ext cx="4711700" cy="1612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892381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 txBox="1">
            <a:spLocks/>
          </p:cNvSpPr>
          <p:nvPr userDrawn="1"/>
        </p:nvSpPr>
        <p:spPr>
          <a:xfrm>
            <a:off x="10489642" y="288472"/>
            <a:ext cx="14084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 spc="600"/>
              <a:t>Page </a:t>
            </a:r>
            <a:fld id="{700FE6C1-53D2-4B4A-A041-B539D8DA3A16}" type="slidenum">
              <a:rPr lang="en-US" sz="1000" b="0" spc="600" smtClean="0">
                <a:latin typeface="+mn-lt"/>
              </a:rPr>
              <a:pPr algn="r"/>
              <a:t>‹N°›</a:t>
            </a:fld>
            <a:endParaRPr lang="en-US" sz="1000" b="0" spc="600">
              <a:latin typeface="+mn-lt"/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300612" y="288471"/>
            <a:ext cx="3661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 b="1" i="0" spc="0">
                <a:latin typeface="+mj-lt"/>
              </a:rPr>
              <a:t>VAGABOND</a:t>
            </a:r>
            <a:r>
              <a:rPr lang="en-US" sz="1000" spc="600"/>
              <a:t> Presentation</a:t>
            </a:r>
            <a:endParaRPr lang="en-US" sz="1000" b="0" spc="6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5256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57" r:id="rId2"/>
    <p:sldLayoutId id="2147483649" r:id="rId3"/>
    <p:sldLayoutId id="2147483650" r:id="rId4"/>
    <p:sldLayoutId id="2147483689" r:id="rId5"/>
    <p:sldLayoutId id="2147483657" r:id="rId6"/>
    <p:sldLayoutId id="2147483658" r:id="rId7"/>
    <p:sldLayoutId id="2147483690" r:id="rId8"/>
    <p:sldLayoutId id="2147483653" r:id="rId9"/>
    <p:sldLayoutId id="2147483654" r:id="rId10"/>
    <p:sldLayoutId id="2147483651" r:id="rId11"/>
    <p:sldLayoutId id="2147483660" r:id="rId12"/>
    <p:sldLayoutId id="2147483661" r:id="rId13"/>
    <p:sldLayoutId id="2147483691" r:id="rId14"/>
    <p:sldLayoutId id="2147483655" r:id="rId15"/>
    <p:sldLayoutId id="2147483656" r:id="rId16"/>
    <p:sldLayoutId id="2147483659" r:id="rId17"/>
    <p:sldLayoutId id="2147483663" r:id="rId18"/>
    <p:sldLayoutId id="2147483664" r:id="rId19"/>
    <p:sldLayoutId id="2147483692" r:id="rId20"/>
    <p:sldLayoutId id="2147483662" r:id="rId21"/>
    <p:sldLayoutId id="2147483666" r:id="rId22"/>
    <p:sldLayoutId id="2147483665" r:id="rId23"/>
    <p:sldLayoutId id="2147483667" r:id="rId24"/>
    <p:sldLayoutId id="2147483668" r:id="rId25"/>
    <p:sldLayoutId id="2147483693" r:id="rId26"/>
    <p:sldLayoutId id="2147483669" r:id="rId27"/>
    <p:sldLayoutId id="2147483670" r:id="rId28"/>
    <p:sldLayoutId id="2147483671" r:id="rId29"/>
    <p:sldLayoutId id="2147483672" r:id="rId30"/>
    <p:sldLayoutId id="2147483694" r:id="rId31"/>
    <p:sldLayoutId id="2147483673" r:id="rId32"/>
    <p:sldLayoutId id="2147483674" r:id="rId33"/>
    <p:sldLayoutId id="2147483675" r:id="rId34"/>
    <p:sldLayoutId id="2147483676" r:id="rId35"/>
    <p:sldLayoutId id="2147483679" r:id="rId36"/>
    <p:sldLayoutId id="2147483680" r:id="rId37"/>
    <p:sldLayoutId id="2147483696" r:id="rId38"/>
    <p:sldLayoutId id="2147483677" r:id="rId39"/>
    <p:sldLayoutId id="2147483678" r:id="rId40"/>
    <p:sldLayoutId id="2147483681" r:id="rId41"/>
    <p:sldLayoutId id="2147483684" r:id="rId42"/>
    <p:sldLayoutId id="2147483685" r:id="rId43"/>
    <p:sldLayoutId id="2147483698" r:id="rId44"/>
    <p:sldLayoutId id="2147483682" r:id="rId45"/>
    <p:sldLayoutId id="2147483683" r:id="rId46"/>
    <p:sldLayoutId id="2147483686" r:id="rId47"/>
    <p:sldLayoutId id="2147483699" r:id="rId48"/>
    <p:sldLayoutId id="2147483733" r:id="rId49"/>
    <p:sldLayoutId id="2147483700" r:id="rId50"/>
    <p:sldLayoutId id="2147483701" r:id="rId51"/>
    <p:sldLayoutId id="2147483688" r:id="rId52"/>
    <p:sldLayoutId id="2147483750" r:id="rId53"/>
    <p:sldLayoutId id="2147483751" r:id="rId54"/>
    <p:sldLayoutId id="2147483752" r:id="rId55"/>
    <p:sldLayoutId id="2147483756" r:id="rId56"/>
    <p:sldLayoutId id="2147483754" r:id="rId57"/>
    <p:sldLayoutId id="2147483755" r:id="rId58"/>
    <p:sldLayoutId id="2147483753" r:id="rId59"/>
    <p:sldLayoutId id="2147483652" r:id="rId60"/>
    <p:sldLayoutId id="2147483687" r:id="rId61"/>
    <p:sldLayoutId id="2147483702" r:id="rId62"/>
    <p:sldLayoutId id="2147483703" r:id="rId63"/>
    <p:sldLayoutId id="2147483705" r:id="rId64"/>
    <p:sldLayoutId id="2147483736" r:id="rId65"/>
    <p:sldLayoutId id="2147483707" r:id="rId66"/>
    <p:sldLayoutId id="2147483748" r:id="rId67"/>
    <p:sldLayoutId id="2147483704" r:id="rId68"/>
    <p:sldLayoutId id="2147483706" r:id="rId69"/>
    <p:sldLayoutId id="2147483740" r:id="rId70"/>
    <p:sldLayoutId id="2147483741" r:id="rId71"/>
    <p:sldLayoutId id="2147483742" r:id="rId72"/>
    <p:sldLayoutId id="2147483734" r:id="rId73"/>
    <p:sldLayoutId id="2147483738" r:id="rId74"/>
    <p:sldLayoutId id="2147483739" r:id="rId75"/>
    <p:sldLayoutId id="2147483746" r:id="rId76"/>
    <p:sldLayoutId id="2147483744" r:id="rId77"/>
    <p:sldLayoutId id="2147483747" r:id="rId78"/>
    <p:sldLayoutId id="2147483745" r:id="rId79"/>
    <p:sldLayoutId id="2147483725" r:id="rId80"/>
    <p:sldLayoutId id="2147483735" r:id="rId81"/>
    <p:sldLayoutId id="2147483708" r:id="rId82"/>
    <p:sldLayoutId id="2147483709" r:id="rId83"/>
    <p:sldLayoutId id="2147483710" r:id="rId84"/>
    <p:sldLayoutId id="2147483723" r:id="rId85"/>
    <p:sldLayoutId id="2147483712" r:id="rId86"/>
    <p:sldLayoutId id="2147483713" r:id="rId87"/>
    <p:sldLayoutId id="2147483714" r:id="rId88"/>
    <p:sldLayoutId id="2147483711" r:id="rId89"/>
    <p:sldLayoutId id="2147483715" r:id="rId90"/>
    <p:sldLayoutId id="2147483716" r:id="rId91"/>
    <p:sldLayoutId id="2147483717" r:id="rId92"/>
    <p:sldLayoutId id="2147483718" r:id="rId93"/>
    <p:sldLayoutId id="2147483722" r:id="rId94"/>
    <p:sldLayoutId id="2147483719" r:id="rId95"/>
    <p:sldLayoutId id="2147483720" r:id="rId96"/>
    <p:sldLayoutId id="2147483721" r:id="rId97"/>
    <p:sldLayoutId id="2147483726" r:id="rId98"/>
    <p:sldLayoutId id="2147483727" r:id="rId99"/>
    <p:sldLayoutId id="2147483729" r:id="rId100"/>
    <p:sldLayoutId id="2147483730" r:id="rId101"/>
    <p:sldLayoutId id="2147483731" r:id="rId102"/>
    <p:sldLayoutId id="2147483732" r:id="rId103"/>
    <p:sldLayoutId id="2147483743" r:id="rId10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6.jpg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8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8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9965EC7A-08CF-2756-52C3-D7641736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8144" y="3300461"/>
            <a:ext cx="8824821" cy="1740378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Telemetry for the Formula Student</a:t>
            </a:r>
            <a:br>
              <a:rPr lang="en-US" dirty="0"/>
            </a:b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Travail de </a:t>
            </a:r>
            <a:r>
              <a:rPr lang="fr-FR" sz="3200" dirty="0">
                <a:solidFill>
                  <a:schemeClr val="bg2">
                    <a:lumMod val="50000"/>
                  </a:schemeClr>
                </a:solidFill>
              </a:rPr>
              <a:t>diplôme</a:t>
            </a:r>
            <a:br>
              <a:rPr lang="en-US" sz="3200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en-US" dirty="0"/>
            </a:br>
            <a:r>
              <a:rPr lang="en-US" sz="2000" dirty="0">
                <a:solidFill>
                  <a:srgbClr val="B68D44"/>
                </a:solidFill>
              </a:rPr>
              <a:t>Sylvestre van Kappel</a:t>
            </a:r>
            <a:endParaRPr lang="en-US" dirty="0">
              <a:solidFill>
                <a:srgbClr val="B68D44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022339-AF47-B4CA-BC59-C4A593F68F86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5</a:t>
            </a:r>
            <a:endParaRPr kumimoji="0" lang="de-C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pic>
        <p:nvPicPr>
          <p:cNvPr id="11" name="Image 10" descr="Une image contenant capture d’écran,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60F92A4E-7F24-7093-F68C-0F82E6C8F7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649" y="512375"/>
            <a:ext cx="2369669" cy="80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84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CANBUS</a:t>
            </a: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EE0D9C6-F14C-54B6-BDAA-A27CBD1D2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151529"/>
            <a:ext cx="7697296" cy="42944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Image 1" descr="Une image contenant texte, circuit, Ingénierie électronique, Composant électronique&#10;&#10;Description générée automatiquement">
            <a:extLst>
              <a:ext uri="{FF2B5EF4-FFF2-40B4-BE49-F238E27FC236}">
                <a16:creationId xmlns:a16="http://schemas.microsoft.com/office/drawing/2014/main" id="{C2B3E33C-BF08-B282-628E-5485A9C73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71304" y="2073999"/>
            <a:ext cx="4931391" cy="271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D23D554-262E-C209-B6BC-9E1E3699CA78}"/>
              </a:ext>
            </a:extLst>
          </p:cNvPr>
          <p:cNvSpPr/>
          <p:nvPr/>
        </p:nvSpPr>
        <p:spPr>
          <a:xfrm rot="5400000">
            <a:off x="9936137" y="3629469"/>
            <a:ext cx="1644842" cy="25531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5B0C0CFF-8C8C-0DCC-FD36-4D2606345761}"/>
              </a:ext>
            </a:extLst>
          </p:cNvPr>
          <p:cNvSpPr txBox="1"/>
          <p:nvPr/>
        </p:nvSpPr>
        <p:spPr>
          <a:xfrm>
            <a:off x="838200" y="1043986"/>
            <a:ext cx="3249706" cy="987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Caractéristiques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2 Connecteurs SUB-D 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Résistance de terminaison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B29394E6-4FBC-5CB8-3711-B05DC9C8D04B}"/>
              </a:ext>
            </a:extLst>
          </p:cNvPr>
          <p:cNvSpPr txBox="1"/>
          <p:nvPr/>
        </p:nvSpPr>
        <p:spPr>
          <a:xfrm>
            <a:off x="4385983" y="1043986"/>
            <a:ext cx="3249706" cy="987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Filtre en entrée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Interface SPI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7AAC21-3B0C-D79A-8DAA-10E7B0C291AE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9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777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GPS</a:t>
            </a: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Image 1" descr="Une image contenant texte, circuit, Ingénierie électronique, Composant électronique&#10;&#10;Description générée automatiquement">
            <a:extLst>
              <a:ext uri="{FF2B5EF4-FFF2-40B4-BE49-F238E27FC236}">
                <a16:creationId xmlns:a16="http://schemas.microsoft.com/office/drawing/2014/main" id="{C2B3E33C-BF08-B282-628E-5485A9C73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71304" y="2073999"/>
            <a:ext cx="4931391" cy="271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D23D554-262E-C209-B6BC-9E1E3699CA78}"/>
              </a:ext>
            </a:extLst>
          </p:cNvPr>
          <p:cNvSpPr/>
          <p:nvPr/>
        </p:nvSpPr>
        <p:spPr>
          <a:xfrm rot="5400000">
            <a:off x="9262578" y="1705336"/>
            <a:ext cx="2149693" cy="6656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152E9AB-9F2B-B826-CA81-30C2037895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787" t="-3363" r="-1171" b="-4018"/>
          <a:stretch/>
        </p:blipFill>
        <p:spPr>
          <a:xfrm>
            <a:off x="838200" y="3012141"/>
            <a:ext cx="8007724" cy="34357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C8F32563-98A5-0C5B-D0FE-19E9256E2B0C}"/>
              </a:ext>
            </a:extLst>
          </p:cNvPr>
          <p:cNvSpPr txBox="1"/>
          <p:nvPr/>
        </p:nvSpPr>
        <p:spPr>
          <a:xfrm>
            <a:off x="838200" y="1077606"/>
            <a:ext cx="3249706" cy="15414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Caractéristiques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Antenne active externe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Interface UART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Connecteur externe pour configuration</a:t>
            </a:r>
          </a:p>
        </p:txBody>
      </p:sp>
      <p:pic>
        <p:nvPicPr>
          <p:cNvPr id="9" name="Image 8" descr="Une image contenant texte, adaptateur&#10;&#10;Description générée automatiquement">
            <a:extLst>
              <a:ext uri="{FF2B5EF4-FFF2-40B4-BE49-F238E27FC236}">
                <a16:creationId xmlns:a16="http://schemas.microsoft.com/office/drawing/2014/main" id="{1FF62A40-33D1-901E-AAD3-BCBE677909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57730"/>
            <a:ext cx="2305050" cy="1981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DC85DF-F316-6CF7-124A-2D7489A6813D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10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17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69778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r>
              <a:rPr lang="en-US" sz="4000" dirty="0">
                <a:latin typeface="+mj-lt"/>
              </a:rPr>
              <a:t>Carte SD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Image 1" descr="Une image contenant texte, circuit, Ingénierie électronique, Composant électronique&#10;&#10;Description générée automatiquement">
            <a:extLst>
              <a:ext uri="{FF2B5EF4-FFF2-40B4-BE49-F238E27FC236}">
                <a16:creationId xmlns:a16="http://schemas.microsoft.com/office/drawing/2014/main" id="{C2B3E33C-BF08-B282-628E-5485A9C73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71304" y="2073999"/>
            <a:ext cx="4931391" cy="271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D23D554-262E-C209-B6BC-9E1E3699CA78}"/>
              </a:ext>
            </a:extLst>
          </p:cNvPr>
          <p:cNvSpPr/>
          <p:nvPr/>
        </p:nvSpPr>
        <p:spPr>
          <a:xfrm rot="5400000">
            <a:off x="9917205" y="3207125"/>
            <a:ext cx="537882" cy="12102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2DABC29-C99E-E130-AA31-AE6D2BBAA4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0" y="3543302"/>
            <a:ext cx="7704851" cy="23513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FF523FF8-D9EE-7F27-2F63-6F00C996BD29}"/>
              </a:ext>
            </a:extLst>
          </p:cNvPr>
          <p:cNvSpPr txBox="1"/>
          <p:nvPr/>
        </p:nvSpPr>
        <p:spPr>
          <a:xfrm>
            <a:off x="972670" y="1548253"/>
            <a:ext cx="3249706" cy="12644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Caractéristiques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Interface SPI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Pin DETECT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Slot micro SD</a:t>
            </a:r>
          </a:p>
        </p:txBody>
      </p:sp>
      <p:pic>
        <p:nvPicPr>
          <p:cNvPr id="8" name="Image 7" descr="Une image contenant texte, mémoire flash&#10;&#10;Description générée automatiquement">
            <a:extLst>
              <a:ext uri="{FF2B5EF4-FFF2-40B4-BE49-F238E27FC236}">
                <a16:creationId xmlns:a16="http://schemas.microsoft.com/office/drawing/2014/main" id="{ACAB32DB-081E-2416-BB22-8117F870F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414" y="1227945"/>
            <a:ext cx="2047501" cy="20475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E9866E-351D-64DE-85D7-B07918F76D4C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11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968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FCC5E3D-9B69-D4EE-3D79-101BE5D8F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79" t="28310" r="17107" b="4139"/>
          <a:stretch/>
        </p:blipFill>
        <p:spPr>
          <a:xfrm>
            <a:off x="1648284" y="1117693"/>
            <a:ext cx="8895431" cy="5437748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5B1D9654-59B5-ED4E-B49D-93DFDD7E3FF8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latin typeface="+mj-lt"/>
              </a:rPr>
              <a:t>Carte </a:t>
            </a:r>
            <a:r>
              <a:rPr lang="fr-CH" sz="4000" dirty="0">
                <a:latin typeface="+mj-lt"/>
              </a:rPr>
              <a:t>électronique</a:t>
            </a:r>
            <a:br>
              <a:rPr lang="en-US" sz="3300" dirty="0">
                <a:latin typeface="+mj-lt"/>
              </a:rPr>
            </a:br>
            <a:br>
              <a:rPr lang="en-US" sz="3300" dirty="0">
                <a:latin typeface="+mj-lt"/>
              </a:rPr>
            </a:br>
            <a:endParaRPr lang="en-US" sz="3300" dirty="0">
              <a:latin typeface="+mj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FDF840-C747-316F-01F4-ECEECCA6A161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12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032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5B1D9654-59B5-ED4E-B49D-93DFDD7E3FF8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fr-CH" sz="4000" dirty="0">
                <a:latin typeface="+mj-lt"/>
              </a:rPr>
              <a:t>Flux des données</a:t>
            </a:r>
            <a:br>
              <a:rPr lang="en-US" sz="3300" dirty="0">
                <a:latin typeface="+mj-lt"/>
              </a:rPr>
            </a:br>
            <a:br>
              <a:rPr lang="en-US" sz="3300" dirty="0">
                <a:latin typeface="+mj-lt"/>
              </a:rPr>
            </a:br>
            <a:endParaRPr lang="en-US" sz="3300" dirty="0">
              <a:latin typeface="+mj-l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E177FD-41DC-5A0E-C931-38F31E23C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41" y="2571819"/>
            <a:ext cx="11634716" cy="216596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F3C91BA-35A1-E89C-5CE1-65CB6C0C8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41" y="2571822"/>
            <a:ext cx="11634717" cy="364408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720F0EA-F52B-1677-5630-13C64EEB4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40" y="2571819"/>
            <a:ext cx="11634716" cy="363676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0E92B4C-2C36-35CC-D4C2-9376442B99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640" y="1297641"/>
            <a:ext cx="11619638" cy="491094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2FE9D34-9408-B1DF-D520-858E4FB668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640" y="1297641"/>
            <a:ext cx="11619638" cy="491094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7055380-B25A-A60C-8B66-5D88EA880332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13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24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817C6AB-200C-C08E-6EB8-7FA4B12861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"/>
          <a:stretch/>
        </p:blipFill>
        <p:spPr>
          <a:xfrm>
            <a:off x="987788" y="1037389"/>
            <a:ext cx="10216423" cy="561378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E587172-F5D6-808F-EFDC-70946E337A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" t="349" r="446"/>
          <a:stretch/>
        </p:blipFill>
        <p:spPr>
          <a:xfrm>
            <a:off x="987788" y="1037389"/>
            <a:ext cx="10216423" cy="5613789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5B1D9654-59B5-ED4E-B49D-93DFDD7E3FF8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fr-CH" sz="4000" dirty="0">
                <a:latin typeface="+mj-lt"/>
              </a:rPr>
              <a:t>Fichier de configuration</a:t>
            </a:r>
            <a:br>
              <a:rPr lang="en-US" sz="3300" dirty="0">
                <a:latin typeface="+mj-lt"/>
              </a:rPr>
            </a:br>
            <a:br>
              <a:rPr lang="en-US" sz="3300" dirty="0">
                <a:latin typeface="+mj-lt"/>
              </a:rPr>
            </a:br>
            <a:endParaRPr lang="en-US" sz="3300" dirty="0">
              <a:latin typeface="+mj-lt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E07AE79-7101-5F3B-2A0C-04F891DAD1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56" t="1946" r="2683" b="2205"/>
          <a:stretch/>
        </p:blipFill>
        <p:spPr>
          <a:xfrm>
            <a:off x="987788" y="1037389"/>
            <a:ext cx="10216423" cy="561378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C962DBA-8F48-C125-D9A8-AFAB22F1BF4D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14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87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CCE3D94-F11E-5D0E-AB05-039D7708EE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107" y="1231571"/>
            <a:ext cx="8014389" cy="4982729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B1FB9448-86F3-89AE-96E3-B625F23F854B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fr-CH" sz="4000" dirty="0">
                <a:latin typeface="+mj-lt"/>
              </a:rPr>
              <a:t>Tests de portée</a:t>
            </a:r>
            <a:br>
              <a:rPr lang="en-US" sz="3300" dirty="0">
                <a:latin typeface="+mj-lt"/>
              </a:rPr>
            </a:br>
            <a:br>
              <a:rPr lang="en-US" sz="3300" dirty="0">
                <a:latin typeface="+mj-lt"/>
              </a:rPr>
            </a:br>
            <a:endParaRPr lang="en-US" sz="3300" dirty="0">
              <a:latin typeface="+mj-lt"/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7E32B69B-DDB4-6FC5-D432-C578664520C6}"/>
              </a:ext>
            </a:extLst>
          </p:cNvPr>
          <p:cNvSpPr txBox="1"/>
          <p:nvPr/>
        </p:nvSpPr>
        <p:spPr>
          <a:xfrm>
            <a:off x="302268" y="1978633"/>
            <a:ext cx="3086392" cy="4154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fr-CH" dirty="0">
                <a:latin typeface="Lato" panose="020F0502020204030203" pitchFamily="34" charset="0"/>
              </a:rPr>
              <a:t>Test de portée absolue.</a:t>
            </a:r>
          </a:p>
          <a:p>
            <a:pPr algn="r"/>
            <a:r>
              <a:rPr lang="fr-CH" dirty="0">
                <a:latin typeface="Lato" panose="020F0502020204030203" pitchFamily="34" charset="0"/>
              </a:rPr>
              <a:t>Ligne droite sans obstacle.</a:t>
            </a:r>
          </a:p>
          <a:p>
            <a:pPr algn="r"/>
            <a:r>
              <a:rPr lang="fr-CH" dirty="0">
                <a:latin typeface="Lato" panose="020F0502020204030203" pitchFamily="34" charset="0"/>
              </a:rPr>
              <a:t>Portée de 750 M.</a:t>
            </a: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r>
              <a:rPr lang="fr-CH" dirty="0">
                <a:latin typeface="Lato" panose="020F0502020204030203" pitchFamily="34" charset="0"/>
              </a:rPr>
              <a:t>Test en conditions réelles sur le tracé suivant. </a:t>
            </a:r>
          </a:p>
          <a:p>
            <a:pPr algn="r"/>
            <a:r>
              <a:rPr lang="fr-CH" dirty="0">
                <a:latin typeface="Lato" panose="020F0502020204030203" pitchFamily="34" charset="0"/>
              </a:rPr>
              <a:t>Système fonctionnel tant que la ligne de vue est garantie.</a:t>
            </a: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r>
              <a:rPr lang="fr-CH" sz="1500" dirty="0">
                <a:latin typeface="Lato" panose="020F0502020204030203" pitchFamily="34" charset="0"/>
              </a:rPr>
              <a:t> </a:t>
            </a:r>
          </a:p>
          <a:p>
            <a:pPr algn="r"/>
            <a:endParaRPr lang="fr-CH" sz="1500" dirty="0">
              <a:latin typeface="Lato" panose="020F0502020204030203" pitchFamily="34" charset="0"/>
            </a:endParaRPr>
          </a:p>
        </p:txBody>
      </p:sp>
      <p:cxnSp>
        <p:nvCxnSpPr>
          <p:cNvPr id="3" name="Straight Connector 39">
            <a:extLst>
              <a:ext uri="{FF2B5EF4-FFF2-40B4-BE49-F238E27FC236}">
                <a16:creationId xmlns:a16="http://schemas.microsoft.com/office/drawing/2014/main" id="{98601EAA-13DD-27E9-4840-6699C67F6A63}"/>
              </a:ext>
            </a:extLst>
          </p:cNvPr>
          <p:cNvCxnSpPr>
            <a:cxnSpLocks/>
          </p:cNvCxnSpPr>
          <p:nvPr/>
        </p:nvCxnSpPr>
        <p:spPr>
          <a:xfrm>
            <a:off x="2803265" y="1909460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39">
            <a:extLst>
              <a:ext uri="{FF2B5EF4-FFF2-40B4-BE49-F238E27FC236}">
                <a16:creationId xmlns:a16="http://schemas.microsoft.com/office/drawing/2014/main" id="{36561042-48F5-D595-B6B3-AEA5C085A733}"/>
              </a:ext>
            </a:extLst>
          </p:cNvPr>
          <p:cNvCxnSpPr>
            <a:cxnSpLocks/>
          </p:cNvCxnSpPr>
          <p:nvPr/>
        </p:nvCxnSpPr>
        <p:spPr>
          <a:xfrm>
            <a:off x="2809989" y="3348296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ED65737-AE62-F3EF-9F12-C88850E17D49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15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240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B1FB9448-86F3-89AE-96E3-B625F23F854B}"/>
              </a:ext>
            </a:extLst>
          </p:cNvPr>
          <p:cNvSpPr txBox="1">
            <a:spLocks/>
          </p:cNvSpPr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fr-CH" sz="4000" dirty="0">
                <a:latin typeface="+mj-lt"/>
              </a:rPr>
              <a:t>Améliorations possibles</a:t>
            </a:r>
            <a:br>
              <a:rPr lang="en-US" sz="3300" dirty="0">
                <a:latin typeface="+mj-lt"/>
              </a:rPr>
            </a:br>
            <a:br>
              <a:rPr lang="en-US" sz="3300" dirty="0">
                <a:latin typeface="+mj-lt"/>
              </a:rPr>
            </a:br>
            <a:endParaRPr lang="en-US" sz="3300" dirty="0">
              <a:latin typeface="+mj-lt"/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7E32B69B-DDB4-6FC5-D432-C578664520C6}"/>
              </a:ext>
            </a:extLst>
          </p:cNvPr>
          <p:cNvSpPr txBox="1"/>
          <p:nvPr/>
        </p:nvSpPr>
        <p:spPr>
          <a:xfrm>
            <a:off x="302268" y="2192814"/>
            <a:ext cx="3086392" cy="36009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fr-CH" dirty="0">
                <a:latin typeface="Lato" panose="020F0502020204030203" pitchFamily="34" charset="0"/>
              </a:rPr>
              <a:t>Utilisation des deux cœurs du processeur nRF5340 pour de meilleures performances.</a:t>
            </a: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r>
              <a:rPr lang="fr-CH" dirty="0">
                <a:latin typeface="Lato" panose="020F0502020204030203" pitchFamily="34" charset="0"/>
              </a:rPr>
              <a:t>Amélioration de la redondance en utilisant 2 modules Wi-Fi</a:t>
            </a: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endParaRPr lang="fr-CH" dirty="0">
              <a:latin typeface="Lato" panose="020F0502020204030203" pitchFamily="34" charset="0"/>
            </a:endParaRPr>
          </a:p>
          <a:p>
            <a:pPr algn="r"/>
            <a:r>
              <a:rPr lang="fr-CH" sz="1500" dirty="0">
                <a:latin typeface="Lato" panose="020F0502020204030203" pitchFamily="34" charset="0"/>
              </a:rPr>
              <a:t> </a:t>
            </a:r>
          </a:p>
          <a:p>
            <a:pPr algn="r"/>
            <a:endParaRPr lang="fr-CH" sz="1500" dirty="0">
              <a:latin typeface="Lato" panose="020F0502020204030203" pitchFamily="34" charset="0"/>
            </a:endParaRPr>
          </a:p>
        </p:txBody>
      </p:sp>
      <p:cxnSp>
        <p:nvCxnSpPr>
          <p:cNvPr id="3" name="Straight Connector 39">
            <a:extLst>
              <a:ext uri="{FF2B5EF4-FFF2-40B4-BE49-F238E27FC236}">
                <a16:creationId xmlns:a16="http://schemas.microsoft.com/office/drawing/2014/main" id="{98601EAA-13DD-27E9-4840-6699C67F6A63}"/>
              </a:ext>
            </a:extLst>
          </p:cNvPr>
          <p:cNvCxnSpPr>
            <a:cxnSpLocks/>
          </p:cNvCxnSpPr>
          <p:nvPr/>
        </p:nvCxnSpPr>
        <p:spPr>
          <a:xfrm>
            <a:off x="2803265" y="2228113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39">
            <a:extLst>
              <a:ext uri="{FF2B5EF4-FFF2-40B4-BE49-F238E27FC236}">
                <a16:creationId xmlns:a16="http://schemas.microsoft.com/office/drawing/2014/main" id="{36561042-48F5-D595-B6B3-AEA5C085A733}"/>
              </a:ext>
            </a:extLst>
          </p:cNvPr>
          <p:cNvCxnSpPr>
            <a:cxnSpLocks/>
          </p:cNvCxnSpPr>
          <p:nvPr/>
        </p:nvCxnSpPr>
        <p:spPr>
          <a:xfrm>
            <a:off x="2803265" y="3567083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6419BF3-C49A-7BD3-06BB-369C7A12A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653" y="801658"/>
            <a:ext cx="8338061" cy="55308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513979-D17B-01FD-2570-3E09F11AC25E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16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516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D461A6-821A-4033-A38D-E1A78D2EBC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itle 2"/>
          <p:cNvSpPr txBox="1">
            <a:spLocks/>
          </p:cNvSpPr>
          <p:nvPr/>
        </p:nvSpPr>
        <p:spPr>
          <a:xfrm>
            <a:off x="838200" y="2500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/>
              <a:t>Conclusion</a:t>
            </a:r>
          </a:p>
        </p:txBody>
      </p:sp>
      <p:graphicFrame>
        <p:nvGraphicFramePr>
          <p:cNvPr id="5" name="ZoneTexte 1">
            <a:extLst>
              <a:ext uri="{FF2B5EF4-FFF2-40B4-BE49-F238E27FC236}">
                <a16:creationId xmlns:a16="http://schemas.microsoft.com/office/drawing/2014/main" id="{89CEB067-3D82-71E1-96BD-69ECFD489F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52288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933F911B-B805-8943-05BB-AF06355FDB66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17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048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DDCCFEC-539C-46D8-9CA0-DAA54E3985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370"/>
          <a:stretch/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63219" y="-1252908"/>
            <a:ext cx="4065561" cy="12192000"/>
          </a:xfrm>
          <a:prstGeom prst="rect">
            <a:avLst/>
          </a:prstGeom>
          <a:gradFill flip="none" rotWithShape="1">
            <a:gsLst>
              <a:gs pos="17000">
                <a:srgbClr val="000000">
                  <a:alpha val="59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CB243-67C5-E304-31A0-4D7D607BA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464116" y="322049"/>
            <a:ext cx="3067943" cy="2408606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A95761-C93E-94BF-087D-D2A823789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0392" y="4172881"/>
            <a:ext cx="7154743" cy="2702991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52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59029" y="1936866"/>
            <a:ext cx="4849044" cy="28392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>
                <a:solidFill>
                  <a:srgbClr val="FFFFFF"/>
                </a:solidFill>
                <a:latin typeface="+mj-lt"/>
              </a:rPr>
              <a:t>Démonstration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63D1A5-FD49-4756-F62E-786C34E63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06736" y="-7619"/>
            <a:ext cx="995654" cy="6918113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68000"/>
                </a:schemeClr>
              </a:gs>
              <a:gs pos="37000">
                <a:schemeClr val="accent5">
                  <a:alpha val="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069679-784E-6ABD-A670-F3802444BDF2}"/>
              </a:ext>
            </a:extLst>
          </p:cNvPr>
          <p:cNvSpPr/>
          <p:nvPr/>
        </p:nvSpPr>
        <p:spPr>
          <a:xfrm>
            <a:off x="11626850" y="6327305"/>
            <a:ext cx="462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19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277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43813" y="3099503"/>
            <a:ext cx="4599903" cy="1141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fr-CH" sz="2400" b="1" i="1" dirty="0">
                <a:latin typeface="Lato" panose="020F0502020204030203" pitchFamily="34" charset="0"/>
              </a:rPr>
              <a:t>Formula Student</a:t>
            </a:r>
          </a:p>
          <a:p>
            <a:r>
              <a:rPr lang="fr-CH" sz="2000" dirty="0">
                <a:latin typeface="Lato" panose="020F0502020204030203" pitchFamily="34" charset="0"/>
              </a:rPr>
              <a:t>Compétition internationale d’ingénierie réservée aux étudiants.</a:t>
            </a:r>
          </a:p>
        </p:txBody>
      </p:sp>
      <p:sp>
        <p:nvSpPr>
          <p:cNvPr id="5" name="Rectangle 4"/>
          <p:cNvSpPr/>
          <p:nvPr/>
        </p:nvSpPr>
        <p:spPr>
          <a:xfrm>
            <a:off x="6192481" y="3099503"/>
            <a:ext cx="5159829" cy="1141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fr-CH" sz="2400" b="1" i="1" dirty="0">
                <a:latin typeface="Lato" panose="020F0502020204030203" pitchFamily="34" charset="0"/>
              </a:rPr>
              <a:t>Valais Wallis Racing Team </a:t>
            </a:r>
            <a:r>
              <a:rPr lang="fr-CH" b="1" i="1" dirty="0">
                <a:latin typeface="Lato" panose="020F0502020204030203" pitchFamily="34" charset="0"/>
              </a:rPr>
              <a:t>(VRT/WRT)</a:t>
            </a:r>
          </a:p>
          <a:p>
            <a:r>
              <a:rPr lang="fr-CH" sz="2000" dirty="0">
                <a:latin typeface="Lato" panose="020F0502020204030203" pitchFamily="34" charset="0"/>
              </a:rPr>
              <a:t>L’équipe de la HES-SO qui participe à la compétition.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813" y="4882244"/>
            <a:ext cx="4186948" cy="1141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fr-CH" sz="2400" b="1" i="1" dirty="0">
                <a:latin typeface="Lato" panose="020F0502020204030203" pitchFamily="34" charset="0"/>
              </a:rPr>
              <a:t>Travail de diplôme</a:t>
            </a:r>
          </a:p>
          <a:p>
            <a:pPr>
              <a:spcAft>
                <a:spcPts val="500"/>
              </a:spcAft>
            </a:pPr>
            <a:r>
              <a:rPr lang="fr-CH" sz="2000" dirty="0">
                <a:latin typeface="Lato" panose="020F0502020204030203" pitchFamily="34" charset="0"/>
              </a:rPr>
              <a:t>Réalisation du backend du système de télémétrie de la voiture.</a:t>
            </a:r>
          </a:p>
        </p:txBody>
      </p:sp>
      <p:sp>
        <p:nvSpPr>
          <p:cNvPr id="7" name="Rectangle 6"/>
          <p:cNvSpPr/>
          <p:nvPr/>
        </p:nvSpPr>
        <p:spPr>
          <a:xfrm>
            <a:off x="6192481" y="4882244"/>
            <a:ext cx="5344170" cy="1141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fr-CH" sz="2400" b="1" i="1" dirty="0">
                <a:latin typeface="Lato" panose="020F0502020204030203" pitchFamily="34" charset="0"/>
              </a:rPr>
              <a:t>Collaboration</a:t>
            </a:r>
          </a:p>
          <a:p>
            <a:r>
              <a:rPr lang="fr-CH" sz="2000" dirty="0">
                <a:latin typeface="Lato" panose="020F0502020204030203" pitchFamily="34" charset="0"/>
              </a:rPr>
              <a:t>L’ interface utilisateur est réalisée par un étudiant en informatique de gestion.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9447701B-2770-4186-9109-6BB711C3B9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13" y="-390385"/>
            <a:ext cx="3959508" cy="3959508"/>
          </a:xfrm>
          <a:prstGeom prst="rect">
            <a:avLst/>
          </a:prstGeom>
        </p:spPr>
      </p:pic>
      <p:sp>
        <p:nvSpPr>
          <p:cNvPr id="16" name="Title 2">
            <a:extLst>
              <a:ext uri="{FF2B5EF4-FFF2-40B4-BE49-F238E27FC236}">
                <a16:creationId xmlns:a16="http://schemas.microsoft.com/office/drawing/2014/main" id="{E69CDDB2-EA80-A140-3B09-8B3D6E7F3C52}"/>
              </a:ext>
            </a:extLst>
          </p:cNvPr>
          <p:cNvSpPr txBox="1">
            <a:spLocks/>
          </p:cNvSpPr>
          <p:nvPr/>
        </p:nvSpPr>
        <p:spPr>
          <a:xfrm>
            <a:off x="6500489" y="583342"/>
            <a:ext cx="5159829" cy="124822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chemeClr val="tx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r>
              <a:rPr lang="fr-CH" dirty="0">
                <a:solidFill>
                  <a:schemeClr val="accent1"/>
                </a:solidFill>
              </a:rPr>
              <a:t>Contexte</a:t>
            </a:r>
            <a:r>
              <a:rPr lang="de-CH" dirty="0">
                <a:solidFill>
                  <a:schemeClr val="accent1"/>
                </a:solidFill>
              </a:rPr>
              <a:t> du </a:t>
            </a:r>
            <a:r>
              <a:rPr lang="fr-CH" dirty="0">
                <a:solidFill>
                  <a:schemeClr val="accent1"/>
                </a:solidFill>
              </a:rPr>
              <a:t>projet</a:t>
            </a:r>
          </a:p>
        </p:txBody>
      </p:sp>
      <p:cxnSp>
        <p:nvCxnSpPr>
          <p:cNvPr id="17" name="Straight Connector 23">
            <a:extLst>
              <a:ext uri="{FF2B5EF4-FFF2-40B4-BE49-F238E27FC236}">
                <a16:creationId xmlns:a16="http://schemas.microsoft.com/office/drawing/2014/main" id="{494CDB60-21B7-8F42-2DF6-CB63818F5852}"/>
              </a:ext>
            </a:extLst>
          </p:cNvPr>
          <p:cNvCxnSpPr>
            <a:cxnSpLocks/>
          </p:cNvCxnSpPr>
          <p:nvPr/>
        </p:nvCxnSpPr>
        <p:spPr>
          <a:xfrm>
            <a:off x="6744572" y="968750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CF74CAB-57FF-E602-814A-AB175A48CDDA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1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646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3344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59413A-1D63-3D3F-9695-47FB635B4BE4}"/>
              </a:ext>
            </a:extLst>
          </p:cNvPr>
          <p:cNvSpPr/>
          <p:nvPr/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9E79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421EA37A-062E-B3E0-6201-8331E5729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321" y="389203"/>
            <a:ext cx="3184411" cy="3184411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EBA58A89-6CB6-4DC6-6824-CFE096EC4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43" y="841185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fr-CH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Merci de votre attention</a:t>
            </a:r>
          </a:p>
        </p:txBody>
      </p:sp>
      <p:pic>
        <p:nvPicPr>
          <p:cNvPr id="3" name="Image 2" descr="Une image contenant capture d’écran,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96434598-A420-3895-36F8-1B556E99E7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718" y="4248731"/>
            <a:ext cx="4541341" cy="15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222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Slide Background">
            <a:extLst>
              <a:ext uri="{FF2B5EF4-FFF2-40B4-BE49-F238E27FC236}">
                <a16:creationId xmlns:a16="http://schemas.microsoft.com/office/drawing/2014/main" id="{88D74A45-8C44-4D66-9253-B2B25C223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0E559F3-76F1-BE78-D087-0411FD32D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246" b="5265"/>
          <a:stretch/>
        </p:blipFill>
        <p:spPr>
          <a:xfrm>
            <a:off x="20" y="1371596"/>
            <a:ext cx="12191979" cy="5492379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31" name="Rectangle 25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1371597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13461" y="232716"/>
            <a:ext cx="7179856" cy="9061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>
                <a:latin typeface="+mj-lt"/>
              </a:rPr>
              <a:t>Voiture actuelle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186FD4-92B3-49D8-B8B5-404942640B31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2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20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59431" y="713558"/>
            <a:ext cx="3774831" cy="1879322"/>
          </a:xfrm>
        </p:spPr>
        <p:txBody>
          <a:bodyPr>
            <a:normAutofit/>
          </a:bodyPr>
          <a:lstStyle/>
          <a:p>
            <a:pPr algn="l"/>
            <a:r>
              <a:rPr lang="fr-CH" sz="4800" dirty="0"/>
              <a:t>Télémétrie</a:t>
            </a:r>
            <a:endParaRPr lang="fr-CH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7677820" y="2266457"/>
            <a:ext cx="3774831" cy="38779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CH" dirty="0">
                <a:latin typeface="Lato" panose="020F0502020204030203" pitchFamily="34" charset="0"/>
              </a:rPr>
              <a:t>Visualisation des données fournies par les capteurs sur la voiture en direct sur un PC.</a:t>
            </a:r>
          </a:p>
          <a:p>
            <a:endParaRPr lang="fr-CH" dirty="0">
              <a:latin typeface="Lato" panose="020F0502020204030203" pitchFamily="34" charset="0"/>
            </a:endParaRPr>
          </a:p>
          <a:p>
            <a:endParaRPr lang="fr-CH" dirty="0">
              <a:latin typeface="Lato" panose="020F0502020204030203" pitchFamily="34" charset="0"/>
            </a:endParaRPr>
          </a:p>
          <a:p>
            <a:r>
              <a:rPr lang="fr-CH" dirty="0">
                <a:latin typeface="Lato" panose="020F0502020204030203" pitchFamily="34" charset="0"/>
              </a:rPr>
              <a:t>Sauvegarde des données sur une carte SD.</a:t>
            </a:r>
          </a:p>
          <a:p>
            <a:endParaRPr lang="fr-CH" dirty="0">
              <a:latin typeface="Lato" panose="020F0502020204030203" pitchFamily="34" charset="0"/>
            </a:endParaRPr>
          </a:p>
          <a:p>
            <a:endParaRPr lang="fr-CH" dirty="0">
              <a:latin typeface="Lato" panose="020F0502020204030203" pitchFamily="34" charset="0"/>
            </a:endParaRPr>
          </a:p>
          <a:p>
            <a:r>
              <a:rPr lang="fr-CH" dirty="0">
                <a:latin typeface="Lato" panose="020F0502020204030203" pitchFamily="34" charset="0"/>
              </a:rPr>
              <a:t>Sécurité, améliorations des performances de la voiture et du pilote.</a:t>
            </a:r>
          </a:p>
          <a:p>
            <a:r>
              <a:rPr lang="fr-CH" sz="1500" dirty="0">
                <a:latin typeface="Lato" panose="020F0502020204030203" pitchFamily="34" charset="0"/>
              </a:rPr>
              <a:t> </a:t>
            </a:r>
          </a:p>
          <a:p>
            <a:pPr algn="r"/>
            <a:endParaRPr lang="fr-CH" sz="1500" dirty="0">
              <a:latin typeface="Lato" panose="020F0502020204030203" pitchFamily="34" charset="0"/>
            </a:endParaRPr>
          </a:p>
        </p:txBody>
      </p:sp>
      <p:cxnSp>
        <p:nvCxnSpPr>
          <p:cNvPr id="40" name="Straight Connector 39"/>
          <p:cNvCxnSpPr>
            <a:cxnSpLocks/>
          </p:cNvCxnSpPr>
          <p:nvPr/>
        </p:nvCxnSpPr>
        <p:spPr>
          <a:xfrm>
            <a:off x="7745059" y="2191849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D3C2CAA9-9A37-C909-C31D-12811D63C01B}"/>
              </a:ext>
            </a:extLst>
          </p:cNvPr>
          <p:cNvCxnSpPr>
            <a:cxnSpLocks/>
          </p:cNvCxnSpPr>
          <p:nvPr/>
        </p:nvCxnSpPr>
        <p:spPr>
          <a:xfrm>
            <a:off x="7783618" y="3563748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3F5AECE-5F0B-A2E1-05A0-EBF007F51B7C}"/>
              </a:ext>
            </a:extLst>
          </p:cNvPr>
          <p:cNvCxnSpPr>
            <a:cxnSpLocks/>
          </p:cNvCxnSpPr>
          <p:nvPr/>
        </p:nvCxnSpPr>
        <p:spPr>
          <a:xfrm>
            <a:off x="7783618" y="4661968"/>
            <a:ext cx="4789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 descr="Une image contenant Carmin, rouge, art&#10;&#10;Description générée automatiquement">
            <a:extLst>
              <a:ext uri="{FF2B5EF4-FFF2-40B4-BE49-F238E27FC236}">
                <a16:creationId xmlns:a16="http://schemas.microsoft.com/office/drawing/2014/main" id="{E116ECB1-B783-05B5-B510-DD8363B6A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47777" flipV="1">
            <a:off x="415497" y="3267436"/>
            <a:ext cx="1979693" cy="1130487"/>
          </a:xfrm>
          <a:prstGeom prst="rect">
            <a:avLst/>
          </a:prstGeom>
        </p:spPr>
      </p:pic>
      <p:pic>
        <p:nvPicPr>
          <p:cNvPr id="7" name="Image 6" descr="Une image contenant ordinateur portable, ordinateur, Netbook, Appareil électronique&#10;&#10;Description générée automatiquement">
            <a:extLst>
              <a:ext uri="{FF2B5EF4-FFF2-40B4-BE49-F238E27FC236}">
                <a16:creationId xmlns:a16="http://schemas.microsoft.com/office/drawing/2014/main" id="{63947D04-F574-BFEF-30C4-63EE48F70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67" y="458678"/>
            <a:ext cx="3637448" cy="228916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6DA8C19-3AF5-F587-57F6-82E27070C0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40" t="11218" r="6098" b="13268"/>
          <a:stretch/>
        </p:blipFill>
        <p:spPr>
          <a:xfrm>
            <a:off x="2496967" y="3248167"/>
            <a:ext cx="4480278" cy="30825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B1E7FB3-9F37-7C1E-13C2-F8F34DC46393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3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505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fr-CH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Technologie de transmission</a:t>
            </a:r>
          </a:p>
        </p:txBody>
      </p:sp>
      <p:graphicFrame>
        <p:nvGraphicFramePr>
          <p:cNvPr id="2052" name="ZoneTexte 4">
            <a:extLst>
              <a:ext uri="{FF2B5EF4-FFF2-40B4-BE49-F238E27FC236}">
                <a16:creationId xmlns:a16="http://schemas.microsoft.com/office/drawing/2014/main" id="{C6224752-5B82-BF22-DD07-D4C54074FF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867200"/>
              </p:ext>
            </p:extLst>
          </p:nvPr>
        </p:nvGraphicFramePr>
        <p:xfrm>
          <a:off x="838198" y="1771649"/>
          <a:ext cx="5067301" cy="4575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ZoneTexte 4">
            <a:extLst>
              <a:ext uri="{FF2B5EF4-FFF2-40B4-BE49-F238E27FC236}">
                <a16:creationId xmlns:a16="http://schemas.microsoft.com/office/drawing/2014/main" id="{C38250E7-8512-8ADC-2AC6-13A391966B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0503994"/>
              </p:ext>
            </p:extLst>
          </p:nvPr>
        </p:nvGraphicFramePr>
        <p:xfrm>
          <a:off x="6297046" y="1771649"/>
          <a:ext cx="5056752" cy="4575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263FEDC-9410-7B3E-C5F8-8701D4E6C5ED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4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711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82158" y="2307771"/>
            <a:ext cx="5213842" cy="38856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Exigences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300m, idéalement 500m en ligne de vue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1 Mbit/s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dirty="0">
              <a:latin typeface="Lato" panose="020F0502020204030203" pitchFamily="34" charset="0"/>
            </a:endParaRPr>
          </a:p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Mise en œuvre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Routeur Wi-Fi Asus RT-AC68U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Test avec un PC portable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Test avec un smartphone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Antennes omnidirectionnelles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dirty="0">
              <a:latin typeface="Lato" panose="020F0502020204030203" pitchFamily="34" charset="0"/>
            </a:endParaRPr>
          </a:p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Test réussi avec le smartphone et le PC portable à 450m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1445" y="877671"/>
            <a:ext cx="4281713" cy="1535703"/>
          </a:xfrm>
        </p:spPr>
        <p:txBody>
          <a:bodyPr>
            <a:normAutofit/>
          </a:bodyPr>
          <a:lstStyle/>
          <a:p>
            <a:r>
              <a:rPr lang="fr-CH" sz="3600" dirty="0"/>
              <a:t>Wi-Fi</a:t>
            </a:r>
            <a:br>
              <a:rPr lang="fr-CH" sz="3600" dirty="0"/>
            </a:br>
            <a:r>
              <a:rPr lang="fr-CH" sz="3600" dirty="0">
                <a:solidFill>
                  <a:srgbClr val="B68D44"/>
                </a:solidFill>
              </a:rPr>
              <a:t>Test de portée</a:t>
            </a:r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909590" y="1994927"/>
            <a:ext cx="47897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8AA07101-E77C-CB2F-47F3-9C07F8670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0727" y="789824"/>
            <a:ext cx="2941907" cy="54036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61129D3-9078-9102-5344-3C61C2FA9BB6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5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473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0569" y="283908"/>
            <a:ext cx="6778442" cy="770670"/>
          </a:xfrm>
        </p:spPr>
        <p:txBody>
          <a:bodyPr>
            <a:normAutofit/>
          </a:bodyPr>
          <a:lstStyle/>
          <a:p>
            <a:pPr algn="l"/>
            <a:r>
              <a:rPr lang="fr-CH" sz="4000" dirty="0"/>
              <a:t>Aperçu du système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47B16F4-5851-25FD-FBCB-3409F9EEB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120" y="1302484"/>
            <a:ext cx="8829562" cy="50998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5425B1D-271C-2494-6E28-EF06ED9DCC9B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6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966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Schéma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bloc</a:t>
            </a: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AB51C8-EEFB-867B-6B11-AF5FFD053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113" y="1191698"/>
            <a:ext cx="8596004" cy="51790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FDA8D4-7D59-805C-39BC-35D5B73244B3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7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967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36160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Alimentation</a:t>
            </a: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Image 1" descr="Une image contenant texte, circuit, Ingénierie électronique, Composant électronique&#10;&#10;Description générée automatiquement">
            <a:extLst>
              <a:ext uri="{FF2B5EF4-FFF2-40B4-BE49-F238E27FC236}">
                <a16:creationId xmlns:a16="http://schemas.microsoft.com/office/drawing/2014/main" id="{C2B3E33C-BF08-B282-628E-5485A9C73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71304" y="2073999"/>
            <a:ext cx="4931391" cy="2710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D23D554-262E-C209-B6BC-9E1E3699CA78}"/>
              </a:ext>
            </a:extLst>
          </p:cNvPr>
          <p:cNvSpPr/>
          <p:nvPr/>
        </p:nvSpPr>
        <p:spPr>
          <a:xfrm rot="5400000">
            <a:off x="10143449" y="1860065"/>
            <a:ext cx="1505882" cy="3814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366B1E8-B182-1634-7F5C-840292CDC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56" y="4221225"/>
            <a:ext cx="7685703" cy="16734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870198F6-D71E-8733-7BEE-083069E3D36B}"/>
              </a:ext>
            </a:extLst>
          </p:cNvPr>
          <p:cNvSpPr txBox="1"/>
          <p:nvPr/>
        </p:nvSpPr>
        <p:spPr>
          <a:xfrm>
            <a:off x="838200" y="1546412"/>
            <a:ext cx="5213842" cy="215956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Caractéristiques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Entrée : 4.5 – 36 V, 1.2 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Sortie : 3.3 V, 1 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H" dirty="0">
              <a:latin typeface="Lato" panose="020F0502020204030203" pitchFamily="34" charset="0"/>
            </a:endParaRPr>
          </a:p>
          <a:p>
            <a:pPr>
              <a:spcAft>
                <a:spcPts val="500"/>
              </a:spcAft>
            </a:pPr>
            <a:r>
              <a:rPr lang="fr-CH" dirty="0">
                <a:solidFill>
                  <a:schemeClr val="accent1"/>
                </a:solidFill>
                <a:latin typeface="Lato" panose="020F0502020204030203" pitchFamily="34" charset="0"/>
              </a:rPr>
              <a:t>» </a:t>
            </a:r>
            <a:r>
              <a:rPr lang="fr-CH" b="1" dirty="0">
                <a:solidFill>
                  <a:schemeClr val="accent1"/>
                </a:solidFill>
                <a:latin typeface="Lato" panose="020F0502020204030203" pitchFamily="34" charset="0"/>
              </a:rPr>
              <a:t>Mise en œuvre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/>
              <a:t>Convertisseur DC/DC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H" dirty="0">
                <a:latin typeface="Lato" panose="020F0502020204030203" pitchFamily="34" charset="0"/>
              </a:rPr>
              <a:t>Filtre en entrée</a:t>
            </a:r>
          </a:p>
        </p:txBody>
      </p:sp>
      <p:pic>
        <p:nvPicPr>
          <p:cNvPr id="13" name="Image 12" descr="Une image contenant Appareils électroniques, Composant de circuit, Composant de circuit passif, Composant électronique&#10;&#10;Description générée automatiquement">
            <a:extLst>
              <a:ext uri="{FF2B5EF4-FFF2-40B4-BE49-F238E27FC236}">
                <a16:creationId xmlns:a16="http://schemas.microsoft.com/office/drawing/2014/main" id="{96E64F2C-6CDA-372C-9EB9-D8C7C3D7EA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654" y="1480163"/>
            <a:ext cx="2810256" cy="2109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C73FDB-1227-DDFB-DAF5-73BE21D3552A}"/>
              </a:ext>
            </a:extLst>
          </p:cNvPr>
          <p:cNvSpPr/>
          <p:nvPr/>
        </p:nvSpPr>
        <p:spPr>
          <a:xfrm>
            <a:off x="11660318" y="6327305"/>
            <a:ext cx="42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de-CH" b="1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</a:rPr>
              <a:t>8</a:t>
            </a:r>
            <a:endParaRPr lang="de-CH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46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7">
      <a:dk1>
        <a:sysClr val="windowText" lastClr="000000"/>
      </a:dk1>
      <a:lt1>
        <a:sysClr val="window" lastClr="FFFFFF"/>
      </a:lt1>
      <a:dk2>
        <a:srgbClr val="3A3A3C"/>
      </a:dk2>
      <a:lt2>
        <a:srgbClr val="EFEFF1"/>
      </a:lt2>
      <a:accent1>
        <a:srgbClr val="B68D44"/>
      </a:accent1>
      <a:accent2>
        <a:srgbClr val="8E7A3F"/>
      </a:accent2>
      <a:accent3>
        <a:srgbClr val="3A3A3C"/>
      </a:accent3>
      <a:accent4>
        <a:srgbClr val="EFEFF1"/>
      </a:accent4>
      <a:accent5>
        <a:srgbClr val="F7E3D8"/>
      </a:accent5>
      <a:accent6>
        <a:srgbClr val="D3C6B0"/>
      </a:accent6>
      <a:hlink>
        <a:srgbClr val="9E9292"/>
      </a:hlink>
      <a:folHlink>
        <a:srgbClr val="353334"/>
      </a:folHlink>
    </a:clrScheme>
    <a:fontScheme name="Custom 2">
      <a:majorFont>
        <a:latin typeface="Montserrat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3F5D972DCB0B438BB8D043AE102B9B" ma:contentTypeVersion="11" ma:contentTypeDescription="Crée un document." ma:contentTypeScope="" ma:versionID="a3cdafdd0cfd10a68941d2fcea04d223">
  <xsd:schema xmlns:xsd="http://www.w3.org/2001/XMLSchema" xmlns:xs="http://www.w3.org/2001/XMLSchema" xmlns:p="http://schemas.microsoft.com/office/2006/metadata/properties" xmlns:ns2="87f2d459-832b-46cd-a0b6-1b952a1f498b" xmlns:ns3="8cb918d9-4c34-4e6b-85c3-d88e92b607ba" targetNamespace="http://schemas.microsoft.com/office/2006/metadata/properties" ma:root="true" ma:fieldsID="8a202c3937cc095af32edbe0b4e23dc5" ns2:_="" ns3:_="">
    <xsd:import namespace="87f2d459-832b-46cd-a0b6-1b952a1f498b"/>
    <xsd:import namespace="8cb918d9-4c34-4e6b-85c3-d88e92b607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f2d459-832b-46cd-a0b6-1b952a1f49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e5965820-1b97-4994-ad5a-2b1f2cea3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b918d9-4c34-4e6b-85c3-d88e92b607ba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273ce1e-e45b-4ffa-b4cd-a0acd31e8119}" ma:internalName="TaxCatchAll" ma:showField="CatchAllData" ma:web="8cb918d9-4c34-4e6b-85c3-d88e92b607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cb918d9-4c34-4e6b-85c3-d88e92b607ba" xsi:nil="true"/>
    <lcf76f155ced4ddcb4097134ff3c332f xmlns="87f2d459-832b-46cd-a0b6-1b952a1f498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932B82-0908-4E74-ADE0-1B943107B5F0}">
  <ds:schemaRefs>
    <ds:schemaRef ds:uri="87f2d459-832b-46cd-a0b6-1b952a1f498b"/>
    <ds:schemaRef ds:uri="8cb918d9-4c34-4e6b-85c3-d88e92b607b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5E2579C-1CAD-4DE4-A026-5452E7FC5530}">
  <ds:schemaRefs>
    <ds:schemaRef ds:uri="87f2d459-832b-46cd-a0b6-1b952a1f498b"/>
    <ds:schemaRef ds:uri="8cb918d9-4c34-4e6b-85c3-d88e92b607b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1A9590A-EA82-4398-A221-54B287B4F8B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2549</TotalTime>
  <Words>461</Words>
  <Application>Microsoft Office PowerPoint</Application>
  <PresentationFormat>Grand écran</PresentationFormat>
  <Paragraphs>165</Paragraphs>
  <Slides>20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Calibri</vt:lpstr>
      <vt:lpstr>Lato</vt:lpstr>
      <vt:lpstr>Montserrat</vt:lpstr>
      <vt:lpstr>Office Theme</vt:lpstr>
      <vt:lpstr>Telemetry for the Formula Student Travail de diplôme  Sylvestre van Kappel</vt:lpstr>
      <vt:lpstr>Présentation PowerPoint</vt:lpstr>
      <vt:lpstr>Voiture actuelle</vt:lpstr>
      <vt:lpstr>Télémétrie</vt:lpstr>
      <vt:lpstr>Présentation PowerPoint</vt:lpstr>
      <vt:lpstr>Wi-Fi Test de portée</vt:lpstr>
      <vt:lpstr>Aperçu du système</vt:lpstr>
      <vt:lpstr>Schéma bloc  </vt:lpstr>
      <vt:lpstr>Alimentation  </vt:lpstr>
      <vt:lpstr>CANBUS  </vt:lpstr>
      <vt:lpstr>GPS  </vt:lpstr>
      <vt:lpstr>Carte SD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Démonstration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Pangara</dc:creator>
  <cp:lastModifiedBy>Van Kappel Sylvestre</cp:lastModifiedBy>
  <cp:revision>35</cp:revision>
  <dcterms:created xsi:type="dcterms:W3CDTF">2017-02-21T04:29:22Z</dcterms:created>
  <dcterms:modified xsi:type="dcterms:W3CDTF">2023-09-04T19:19:32Z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0x0101003D3F5D972DCB0B438BB8D043AE102B9B</vt:lpwstr>
  </property>
  <property fmtid="{D5CDD505-2E9C-101B-9397-08002B2CF9AE}" pid="3" name="MediaServiceImageTags">
    <vt:lpwstr/>
  </property>
</Properties>
</file>

<file path=docProps/thumbnail.jpeg>
</file>